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2"/>
    <p:sldId id="274" r:id="rId3"/>
    <p:sldId id="257" r:id="rId4"/>
    <p:sldId id="258" r:id="rId5"/>
    <p:sldId id="260" r:id="rId6"/>
    <p:sldId id="265" r:id="rId7"/>
    <p:sldId id="266" r:id="rId8"/>
    <p:sldId id="267" r:id="rId9"/>
    <p:sldId id="268" r:id="rId10"/>
    <p:sldId id="269" r:id="rId11"/>
    <p:sldId id="270" r:id="rId12"/>
    <p:sldId id="271" r:id="rId13"/>
    <p:sldId id="272" r:id="rId14"/>
    <p:sldId id="273" r:id="rId15"/>
    <p:sldId id="259" r:id="rId16"/>
    <p:sldId id="261" r:id="rId17"/>
    <p:sldId id="262" r:id="rId18"/>
    <p:sldId id="264" r:id="rId19"/>
    <p:sldId id="263" r:id="rId20"/>
  </p:sldIdLst>
  <p:sldSz cx="12192000" cy="6858000"/>
  <p:notesSz cx="6858000" cy="9144000"/>
  <p:embeddedFontLst>
    <p:embeddedFont>
      <p:font typeface="#9Slide03 BoosterNextFYBlack" panose="02000A03000000020004" pitchFamily="2" charset="0"/>
      <p:regular r:id="rId22"/>
    </p:embeddedFont>
    <p:embeddedFont>
      <p:font typeface="#9Slide03 Cabin" panose="00000500000000000000" pitchFamily="2" charset="0"/>
      <p:regular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A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howGuides="1">
      <p:cViewPr varScale="1">
        <p:scale>
          <a:sx n="71" d="100"/>
          <a:sy n="71" d="100"/>
        </p:scale>
        <p:origin x="1109" y="8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A9A3FE-399A-48D5-83A9-6646E9B6EB25}" type="datetimeFigureOut">
              <a:rPr lang="en-US" smtClean="0"/>
              <a:t>12/19/2023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F56CB3-2EFE-4F13-A9D5-ED929EACAB91}" type="slidenum">
              <a:rPr lang="en-US" smtClean="0"/>
              <a:t>‹#›</a:t>
            </a:fld>
            <a:endParaRPr lang="en-US"/>
          </a:p>
        </p:txBody>
      </p:sp>
    </p:spTree>
    <p:extLst>
      <p:ext uri="{BB962C8B-B14F-4D97-AF65-F5344CB8AC3E}">
        <p14:creationId xmlns:p14="http://schemas.microsoft.com/office/powerpoint/2010/main" val="956932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ADF83-8DEA-AF70-5F0B-08DF8ACD0E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89154B-D687-5684-4391-9BAF881D52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8FA9A2-E4F4-7474-C153-02BDDBCD14E1}"/>
              </a:ext>
            </a:extLst>
          </p:cNvPr>
          <p:cNvSpPr>
            <a:spLocks noGrp="1"/>
          </p:cNvSpPr>
          <p:nvPr>
            <p:ph type="dt" sz="half" idx="10"/>
          </p:nvPr>
        </p:nvSpPr>
        <p:spPr/>
        <p:txBody>
          <a:bodyPr/>
          <a:lstStyle/>
          <a:p>
            <a:fld id="{C4449148-0852-4716-AF86-33177D6FE4DA}" type="datetime1">
              <a:rPr lang="en-US" smtClean="0"/>
              <a:t>12/19/2023</a:t>
            </a:fld>
            <a:endParaRPr lang="en-US"/>
          </a:p>
        </p:txBody>
      </p:sp>
      <p:sp>
        <p:nvSpPr>
          <p:cNvPr id="5" name="Footer Placeholder 4">
            <a:extLst>
              <a:ext uri="{FF2B5EF4-FFF2-40B4-BE49-F238E27FC236}">
                <a16:creationId xmlns:a16="http://schemas.microsoft.com/office/drawing/2014/main" id="{A244E2B8-23BA-F613-BAE7-1B67CB325B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063AAB-1F03-0154-4B64-7637A15D0A2D}"/>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3163534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45B50-779A-6F18-7D2E-D033D871F3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A1A2B4-6B91-D5C8-775F-3C1845EB0D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AE4525-7D8E-1D70-7F49-B4B50A5B79D7}"/>
              </a:ext>
            </a:extLst>
          </p:cNvPr>
          <p:cNvSpPr>
            <a:spLocks noGrp="1"/>
          </p:cNvSpPr>
          <p:nvPr>
            <p:ph type="dt" sz="half" idx="10"/>
          </p:nvPr>
        </p:nvSpPr>
        <p:spPr/>
        <p:txBody>
          <a:bodyPr/>
          <a:lstStyle/>
          <a:p>
            <a:fld id="{D8D33076-C934-42CB-B29B-3211220B040A}" type="datetime1">
              <a:rPr lang="en-US" smtClean="0"/>
              <a:t>12/19/2023</a:t>
            </a:fld>
            <a:endParaRPr lang="en-US"/>
          </a:p>
        </p:txBody>
      </p:sp>
      <p:sp>
        <p:nvSpPr>
          <p:cNvPr id="5" name="Footer Placeholder 4">
            <a:extLst>
              <a:ext uri="{FF2B5EF4-FFF2-40B4-BE49-F238E27FC236}">
                <a16:creationId xmlns:a16="http://schemas.microsoft.com/office/drawing/2014/main" id="{642AEA91-A130-27A7-3B53-6FBC0552A8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EC0374-6811-2A42-196A-210F09491782}"/>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1207412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D44BB9-F33F-A7D7-F06D-A645AC3282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31CB76-4ED0-9703-8266-8B757796F6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D97704-77DC-3378-D5E4-9BB90574AC17}"/>
              </a:ext>
            </a:extLst>
          </p:cNvPr>
          <p:cNvSpPr>
            <a:spLocks noGrp="1"/>
          </p:cNvSpPr>
          <p:nvPr>
            <p:ph type="dt" sz="half" idx="10"/>
          </p:nvPr>
        </p:nvSpPr>
        <p:spPr/>
        <p:txBody>
          <a:bodyPr/>
          <a:lstStyle/>
          <a:p>
            <a:fld id="{858292AB-390D-4E5F-A8D5-32E8167206C3}" type="datetime1">
              <a:rPr lang="en-US" smtClean="0"/>
              <a:t>12/19/2023</a:t>
            </a:fld>
            <a:endParaRPr lang="en-US"/>
          </a:p>
        </p:txBody>
      </p:sp>
      <p:sp>
        <p:nvSpPr>
          <p:cNvPr id="5" name="Footer Placeholder 4">
            <a:extLst>
              <a:ext uri="{FF2B5EF4-FFF2-40B4-BE49-F238E27FC236}">
                <a16:creationId xmlns:a16="http://schemas.microsoft.com/office/drawing/2014/main" id="{D0D65ED9-DC4D-E1F7-E451-69E2174318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AE4CB-5833-D5A1-A717-F8318F3BD1A9}"/>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155409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85B90-2580-3743-C1F8-A5AAD4794B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0D67E9-3C7A-1A66-69AA-C69B1EE1FE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86A52-6FA8-858B-48A6-528451ABC1CA}"/>
              </a:ext>
            </a:extLst>
          </p:cNvPr>
          <p:cNvSpPr>
            <a:spLocks noGrp="1"/>
          </p:cNvSpPr>
          <p:nvPr>
            <p:ph type="dt" sz="half" idx="10"/>
          </p:nvPr>
        </p:nvSpPr>
        <p:spPr/>
        <p:txBody>
          <a:bodyPr/>
          <a:lstStyle/>
          <a:p>
            <a:fld id="{4D5A9887-9224-43AA-9BBF-EF4E27E4208B}" type="datetime1">
              <a:rPr lang="en-US" smtClean="0"/>
              <a:t>12/19/2023</a:t>
            </a:fld>
            <a:endParaRPr lang="en-US"/>
          </a:p>
        </p:txBody>
      </p:sp>
      <p:sp>
        <p:nvSpPr>
          <p:cNvPr id="5" name="Footer Placeholder 4">
            <a:extLst>
              <a:ext uri="{FF2B5EF4-FFF2-40B4-BE49-F238E27FC236}">
                <a16:creationId xmlns:a16="http://schemas.microsoft.com/office/drawing/2014/main" id="{9C540835-4115-D2D5-0FC2-298CBE26F7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1C895E-445D-E464-9ADD-D9195211229C}"/>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1054591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A0197-0114-0EE0-DA31-ABAC06716F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429E69-34BE-3957-F190-894CF851FD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9B4A64-C52B-AA65-FB7C-7ABB2DC23A39}"/>
              </a:ext>
            </a:extLst>
          </p:cNvPr>
          <p:cNvSpPr>
            <a:spLocks noGrp="1"/>
          </p:cNvSpPr>
          <p:nvPr>
            <p:ph type="dt" sz="half" idx="10"/>
          </p:nvPr>
        </p:nvSpPr>
        <p:spPr/>
        <p:txBody>
          <a:bodyPr/>
          <a:lstStyle/>
          <a:p>
            <a:fld id="{3876A884-093E-4C39-BB33-5029BCB23C45}" type="datetime1">
              <a:rPr lang="en-US" smtClean="0"/>
              <a:t>12/19/2023</a:t>
            </a:fld>
            <a:endParaRPr lang="en-US"/>
          </a:p>
        </p:txBody>
      </p:sp>
      <p:sp>
        <p:nvSpPr>
          <p:cNvPr id="5" name="Footer Placeholder 4">
            <a:extLst>
              <a:ext uri="{FF2B5EF4-FFF2-40B4-BE49-F238E27FC236}">
                <a16:creationId xmlns:a16="http://schemas.microsoft.com/office/drawing/2014/main" id="{28218420-A17A-7BD9-D1FE-7ED6668EF4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C5A8F5-8C5A-6B9C-DF98-A9F7A5871587}"/>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2164056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122D0-06A4-76CF-1F98-488573B597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F6E35A-4F56-C4FC-CF42-C2B2EAA452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C5D0C3-E8A7-1186-2AC8-234C5A3E42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D922A95-A7B2-479F-8E7C-4AD9151402E0}"/>
              </a:ext>
            </a:extLst>
          </p:cNvPr>
          <p:cNvSpPr>
            <a:spLocks noGrp="1"/>
          </p:cNvSpPr>
          <p:nvPr>
            <p:ph type="dt" sz="half" idx="10"/>
          </p:nvPr>
        </p:nvSpPr>
        <p:spPr/>
        <p:txBody>
          <a:bodyPr/>
          <a:lstStyle/>
          <a:p>
            <a:fld id="{78148A13-84D5-488A-AFEC-24D25ED9071A}" type="datetime1">
              <a:rPr lang="en-US" smtClean="0"/>
              <a:t>12/19/2023</a:t>
            </a:fld>
            <a:endParaRPr lang="en-US"/>
          </a:p>
        </p:txBody>
      </p:sp>
      <p:sp>
        <p:nvSpPr>
          <p:cNvPr id="6" name="Footer Placeholder 5">
            <a:extLst>
              <a:ext uri="{FF2B5EF4-FFF2-40B4-BE49-F238E27FC236}">
                <a16:creationId xmlns:a16="http://schemas.microsoft.com/office/drawing/2014/main" id="{E0F637C9-DBDA-A944-BEFC-53BC0C2B7D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CC017A-E8DB-BF73-E439-7E7407A70916}"/>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224550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511CC-8884-454A-9426-0C8FB73D07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A4CC0D-474B-06C0-FE9B-DA21755AE7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B5FDC5-0C7A-D5E1-1CF3-32245C3413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5F91EC-04FB-A075-FF75-4A51192BFA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8EBD77-30DE-E6D8-2202-BCE65014D9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0363CF-96DF-A69A-8F02-A39289665B7C}"/>
              </a:ext>
            </a:extLst>
          </p:cNvPr>
          <p:cNvSpPr>
            <a:spLocks noGrp="1"/>
          </p:cNvSpPr>
          <p:nvPr>
            <p:ph type="dt" sz="half" idx="10"/>
          </p:nvPr>
        </p:nvSpPr>
        <p:spPr/>
        <p:txBody>
          <a:bodyPr/>
          <a:lstStyle/>
          <a:p>
            <a:fld id="{885A851F-7DFC-4002-88AA-9FABDAE5BAD2}" type="datetime1">
              <a:rPr lang="en-US" smtClean="0"/>
              <a:t>12/19/2023</a:t>
            </a:fld>
            <a:endParaRPr lang="en-US"/>
          </a:p>
        </p:txBody>
      </p:sp>
      <p:sp>
        <p:nvSpPr>
          <p:cNvPr id="8" name="Footer Placeholder 7">
            <a:extLst>
              <a:ext uri="{FF2B5EF4-FFF2-40B4-BE49-F238E27FC236}">
                <a16:creationId xmlns:a16="http://schemas.microsoft.com/office/drawing/2014/main" id="{02BD7299-728D-1E9F-B281-6CDCC79ED7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0C7422-7527-8401-0429-A1148F89CF28}"/>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1482110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A3A86-4171-6389-0E13-E1399CD6D1E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B6D256-15F8-C4D5-C2CE-C66CBC9F9488}"/>
              </a:ext>
            </a:extLst>
          </p:cNvPr>
          <p:cNvSpPr>
            <a:spLocks noGrp="1"/>
          </p:cNvSpPr>
          <p:nvPr>
            <p:ph type="dt" sz="half" idx="10"/>
          </p:nvPr>
        </p:nvSpPr>
        <p:spPr/>
        <p:txBody>
          <a:bodyPr/>
          <a:lstStyle/>
          <a:p>
            <a:fld id="{7E929342-F5D1-4AEA-870C-021FA578FB54}" type="datetime1">
              <a:rPr lang="en-US" smtClean="0"/>
              <a:t>12/19/2023</a:t>
            </a:fld>
            <a:endParaRPr lang="en-US"/>
          </a:p>
        </p:txBody>
      </p:sp>
      <p:sp>
        <p:nvSpPr>
          <p:cNvPr id="4" name="Footer Placeholder 3">
            <a:extLst>
              <a:ext uri="{FF2B5EF4-FFF2-40B4-BE49-F238E27FC236}">
                <a16:creationId xmlns:a16="http://schemas.microsoft.com/office/drawing/2014/main" id="{296B5A7D-E6CE-6726-AE67-5F22CB7082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17464B-AE3C-B264-F176-D5F4174180DC}"/>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917614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81D72B-8195-7DB3-FC01-C308D722000B}"/>
              </a:ext>
            </a:extLst>
          </p:cNvPr>
          <p:cNvSpPr>
            <a:spLocks noGrp="1"/>
          </p:cNvSpPr>
          <p:nvPr>
            <p:ph type="dt" sz="half" idx="10"/>
          </p:nvPr>
        </p:nvSpPr>
        <p:spPr/>
        <p:txBody>
          <a:bodyPr/>
          <a:lstStyle/>
          <a:p>
            <a:fld id="{FDFD6EB4-52FD-4133-BFC9-92D02A071E56}" type="datetime1">
              <a:rPr lang="en-US" smtClean="0"/>
              <a:t>12/19/2023</a:t>
            </a:fld>
            <a:endParaRPr lang="en-US"/>
          </a:p>
        </p:txBody>
      </p:sp>
      <p:sp>
        <p:nvSpPr>
          <p:cNvPr id="3" name="Footer Placeholder 2">
            <a:extLst>
              <a:ext uri="{FF2B5EF4-FFF2-40B4-BE49-F238E27FC236}">
                <a16:creationId xmlns:a16="http://schemas.microsoft.com/office/drawing/2014/main" id="{1E9B67CC-3ADB-038D-7851-3FB46BFA90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7F0579-F8F6-9995-F6FB-338BEDDA9809}"/>
              </a:ext>
            </a:extLst>
          </p:cNvPr>
          <p:cNvSpPr>
            <a:spLocks noGrp="1"/>
          </p:cNvSpPr>
          <p:nvPr>
            <p:ph type="sldNum" sz="quarter" idx="12"/>
          </p:nvPr>
        </p:nvSpPr>
        <p:spPr>
          <a:xfrm>
            <a:off x="8610600" y="5991225"/>
            <a:ext cx="2743200" cy="365125"/>
          </a:xfrm>
        </p:spPr>
        <p:txBody>
          <a:bodyPr/>
          <a:lstStyle>
            <a:lvl1pPr>
              <a:defRPr>
                <a:solidFill>
                  <a:schemeClr val="bg1"/>
                </a:solidFill>
              </a:defRPr>
            </a:lvl1pPr>
          </a:lstStyle>
          <a:p>
            <a:fld id="{2FF2D622-D3E0-4A7E-A485-36D0A0D5166A}" type="slidenum">
              <a:rPr lang="en-US" smtClean="0"/>
              <a:pPr/>
              <a:t>‹#›</a:t>
            </a:fld>
            <a:endParaRPr lang="en-US"/>
          </a:p>
        </p:txBody>
      </p:sp>
    </p:spTree>
    <p:extLst>
      <p:ext uri="{BB962C8B-B14F-4D97-AF65-F5344CB8AC3E}">
        <p14:creationId xmlns:p14="http://schemas.microsoft.com/office/powerpoint/2010/main" val="37048932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BD079-ACE1-236C-E414-E5988989A5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A3247C-8010-6D65-6EF7-E0E9201308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71DD31-40C6-E321-D874-A888E8F649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B683A7-023F-6DE3-5D79-0CF4CD523448}"/>
              </a:ext>
            </a:extLst>
          </p:cNvPr>
          <p:cNvSpPr>
            <a:spLocks noGrp="1"/>
          </p:cNvSpPr>
          <p:nvPr>
            <p:ph type="dt" sz="half" idx="10"/>
          </p:nvPr>
        </p:nvSpPr>
        <p:spPr/>
        <p:txBody>
          <a:bodyPr/>
          <a:lstStyle/>
          <a:p>
            <a:fld id="{971D37DC-CF9A-4362-B71E-360B52D193FD}" type="datetime1">
              <a:rPr lang="en-US" smtClean="0"/>
              <a:t>12/19/2023</a:t>
            </a:fld>
            <a:endParaRPr lang="en-US"/>
          </a:p>
        </p:txBody>
      </p:sp>
      <p:sp>
        <p:nvSpPr>
          <p:cNvPr id="6" name="Footer Placeholder 5">
            <a:extLst>
              <a:ext uri="{FF2B5EF4-FFF2-40B4-BE49-F238E27FC236}">
                <a16:creationId xmlns:a16="http://schemas.microsoft.com/office/drawing/2014/main" id="{A029FEF2-412B-98DE-CFE7-8CBB67414A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618C03-5408-BFED-1E60-CB8B4587AC8D}"/>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2880949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7F864-7B1A-D5B4-B4B8-2E02CEC10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AD130DE-492B-4F19-16D5-3EE1903A42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B5194E7-3F2D-D026-A575-D186C2D184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BAD0-17BC-8357-A97C-D4F081606CFF}"/>
              </a:ext>
            </a:extLst>
          </p:cNvPr>
          <p:cNvSpPr>
            <a:spLocks noGrp="1"/>
          </p:cNvSpPr>
          <p:nvPr>
            <p:ph type="dt" sz="half" idx="10"/>
          </p:nvPr>
        </p:nvSpPr>
        <p:spPr/>
        <p:txBody>
          <a:bodyPr/>
          <a:lstStyle/>
          <a:p>
            <a:fld id="{34E96C85-E30E-4452-8A0F-DB992E142555}" type="datetime1">
              <a:rPr lang="en-US" smtClean="0"/>
              <a:t>12/19/2023</a:t>
            </a:fld>
            <a:endParaRPr lang="en-US"/>
          </a:p>
        </p:txBody>
      </p:sp>
      <p:sp>
        <p:nvSpPr>
          <p:cNvPr id="6" name="Footer Placeholder 5">
            <a:extLst>
              <a:ext uri="{FF2B5EF4-FFF2-40B4-BE49-F238E27FC236}">
                <a16:creationId xmlns:a16="http://schemas.microsoft.com/office/drawing/2014/main" id="{F2B571B7-085B-DF37-DB94-053B97CB7D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F9F5CD-ED9C-248C-E77A-BB028E843DBD}"/>
              </a:ext>
            </a:extLst>
          </p:cNvPr>
          <p:cNvSpPr>
            <a:spLocks noGrp="1"/>
          </p:cNvSpPr>
          <p:nvPr>
            <p:ph type="sldNum" sz="quarter" idx="12"/>
          </p:nvPr>
        </p:nvSpPr>
        <p:spPr/>
        <p:txBody>
          <a:bodyPr/>
          <a:lstStyle/>
          <a:p>
            <a:fld id="{2FF2D622-D3E0-4A7E-A485-36D0A0D5166A}" type="slidenum">
              <a:rPr lang="en-US" smtClean="0"/>
              <a:t>‹#›</a:t>
            </a:fld>
            <a:endParaRPr lang="en-US"/>
          </a:p>
        </p:txBody>
      </p:sp>
    </p:spTree>
    <p:extLst>
      <p:ext uri="{BB962C8B-B14F-4D97-AF65-F5344CB8AC3E}">
        <p14:creationId xmlns:p14="http://schemas.microsoft.com/office/powerpoint/2010/main" val="1352632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9Slide.vn - 2019">
            <a:extLst>
              <a:ext uri="{FF2B5EF4-FFF2-40B4-BE49-F238E27FC236}">
                <a16:creationId xmlns:a16="http://schemas.microsoft.com/office/drawing/2014/main" id="{F1D798B6-B888-2B69-9872-8917F3040350}"/>
              </a:ext>
            </a:extLst>
          </p:cNvPr>
          <p:cNvSpPr txBox="1"/>
          <p:nvPr userDrawn="1"/>
        </p:nvSpPr>
        <p:spPr>
          <a:xfrm>
            <a:off x="0" y="-1604665"/>
            <a:ext cx="12192000" cy="461665"/>
          </a:xfrm>
          <a:prstGeom prst="rect">
            <a:avLst/>
          </a:prstGeom>
          <a:noFill/>
        </p:spPr>
        <p:txBody>
          <a:bodyPr vert="horz" rtlCol="0">
            <a:spAutoFit/>
          </a:bodyPr>
          <a:lstStyle/>
          <a:p>
            <a:pPr algn="ctr"/>
            <a:r>
              <a:rPr lang="en-US" sz="2400">
                <a:solidFill>
                  <a:srgbClr val="CFCFCF"/>
                </a:solidFill>
              </a:rPr>
              <a:t>www.9slide.vn</a:t>
            </a:r>
          </a:p>
        </p:txBody>
      </p:sp>
      <p:sp>
        <p:nvSpPr>
          <p:cNvPr id="2" name="Title Placeholder 1">
            <a:extLst>
              <a:ext uri="{FF2B5EF4-FFF2-40B4-BE49-F238E27FC236}">
                <a16:creationId xmlns:a16="http://schemas.microsoft.com/office/drawing/2014/main" id="{C145F32B-8F1D-C28A-BC58-60DE6C8DF7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ACCF11-EEA4-32FD-C860-E42E5397FE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6C1413-72CD-94A1-30A7-1F474C9A4E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A506B2-7B39-48D2-8516-4966FFC47876}" type="datetime1">
              <a:rPr lang="en-US" smtClean="0"/>
              <a:t>12/19/2023</a:t>
            </a:fld>
            <a:endParaRPr lang="en-US"/>
          </a:p>
        </p:txBody>
      </p:sp>
      <p:sp>
        <p:nvSpPr>
          <p:cNvPr id="5" name="Footer Placeholder 4">
            <a:extLst>
              <a:ext uri="{FF2B5EF4-FFF2-40B4-BE49-F238E27FC236}">
                <a16:creationId xmlns:a16="http://schemas.microsoft.com/office/drawing/2014/main" id="{5F759ACE-CB05-476D-EC74-347AE75D5E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5D4799F-2AD7-EA05-B5CC-35724370FF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F2D622-D3E0-4A7E-A485-36D0A0D5166A}" type="slidenum">
              <a:rPr lang="en-US" smtClean="0"/>
              <a:t>‹#›</a:t>
            </a:fld>
            <a:endParaRPr lang="en-US"/>
          </a:p>
        </p:txBody>
      </p:sp>
      <p:pic>
        <p:nvPicPr>
          <p:cNvPr id="8" name="Picture 7">
            <a:extLst>
              <a:ext uri="{FF2B5EF4-FFF2-40B4-BE49-F238E27FC236}">
                <a16:creationId xmlns:a16="http://schemas.microsoft.com/office/drawing/2014/main" id="{944D3D0D-7579-129F-6C6E-EC45F89AE961}"/>
              </a:ext>
            </a:extLst>
          </p:cNvPr>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76484D9F-2F74-FDE0-C460-4264BA58FC16}"/>
              </a:ext>
            </a:extLst>
          </p:cNvPr>
          <p:cNvPicPr>
            <a:picLocks noChangeAspect="1"/>
          </p:cNvPicPr>
          <p:nvPr userDrawn="1"/>
        </p:nvPicPr>
        <p:blipFill rotWithShape="1">
          <a:blip r:embed="rId14">
            <a:extLst>
              <a:ext uri="{BEBA8EAE-BF5A-486C-A8C5-ECC9F3942E4B}">
                <a14:imgProps xmlns:a14="http://schemas.microsoft.com/office/drawing/2010/main">
                  <a14:imgLayer r:embed="rId15">
                    <a14:imgEffect>
                      <a14:sharpenSoften amount="-40000"/>
                    </a14:imgEffect>
                    <a14:imgEffect>
                      <a14:colorTemperature colorTemp="11200"/>
                    </a14:imgEffect>
                    <a14:imgEffect>
                      <a14:brightnessContrast bright="-60000"/>
                    </a14:imgEffect>
                  </a14:imgLayer>
                </a14:imgProps>
              </a:ext>
              <a:ext uri="{28A0092B-C50C-407E-A947-70E740481C1C}">
                <a14:useLocalDpi xmlns:a14="http://schemas.microsoft.com/office/drawing/2010/main" val="0"/>
              </a:ext>
            </a:extLst>
          </a:blip>
          <a:srcRect t="8653" b="8653"/>
          <a:stretch/>
        </p:blipFill>
        <p:spPr>
          <a:xfrm>
            <a:off x="406400" y="228600"/>
            <a:ext cx="11379200" cy="6400800"/>
          </a:xfrm>
          <a:prstGeom prst="roundRect">
            <a:avLst>
              <a:gd name="adj" fmla="val 7083"/>
            </a:avLst>
          </a:prstGeom>
          <a:effectLst>
            <a:outerShdw blurRad="63500" sx="102000" sy="102000" algn="ctr" rotWithShape="0">
              <a:schemeClr val="accent2">
                <a:lumMod val="50000"/>
                <a:alpha val="40000"/>
              </a:schemeClr>
            </a:outerShdw>
          </a:effectLst>
        </p:spPr>
      </p:pic>
    </p:spTree>
    <p:extLst>
      <p:ext uri="{BB962C8B-B14F-4D97-AF65-F5344CB8AC3E}">
        <p14:creationId xmlns:p14="http://schemas.microsoft.com/office/powerpoint/2010/main" val="2848253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E85BDE1-C7F5-2071-E850-038B84E97F48}"/>
              </a:ext>
            </a:extLst>
          </p:cNvPr>
          <p:cNvGrpSpPr/>
          <p:nvPr/>
        </p:nvGrpSpPr>
        <p:grpSpPr>
          <a:xfrm>
            <a:off x="4648200" y="501614"/>
            <a:ext cx="3063242" cy="1165518"/>
            <a:chOff x="4495800" y="428626"/>
            <a:chExt cx="3063242" cy="1165518"/>
          </a:xfrm>
        </p:grpSpPr>
        <p:pic>
          <p:nvPicPr>
            <p:cNvPr id="8" name="Picture 10">
              <a:extLst>
                <a:ext uri="{FF2B5EF4-FFF2-40B4-BE49-F238E27FC236}">
                  <a16:creationId xmlns:a16="http://schemas.microsoft.com/office/drawing/2014/main" id="{ADFF9797-D4AC-3E3E-E3C5-6C845CBAF0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8981"/>
            <a:stretch/>
          </p:blipFill>
          <p:spPr bwMode="auto">
            <a:xfrm>
              <a:off x="4495800" y="428626"/>
              <a:ext cx="943576" cy="109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a:extLst>
                <a:ext uri="{FF2B5EF4-FFF2-40B4-BE49-F238E27FC236}">
                  <a16:creationId xmlns:a16="http://schemas.microsoft.com/office/drawing/2014/main" id="{EAE8CE5F-C173-4FC2-378B-53B0B1CF654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l="29799" t="3582" r="1023" b="-2573"/>
            <a:stretch/>
          </p:blipFill>
          <p:spPr bwMode="auto">
            <a:xfrm>
              <a:off x="5454616" y="508038"/>
              <a:ext cx="2104426" cy="1086106"/>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B9335919-F9E4-FF18-5C8F-FAF979D2B467}"/>
              </a:ext>
            </a:extLst>
          </p:cNvPr>
          <p:cNvSpPr txBox="1"/>
          <p:nvPr/>
        </p:nvSpPr>
        <p:spPr>
          <a:xfrm>
            <a:off x="1621064" y="2413115"/>
            <a:ext cx="8949886"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LIBRARY MANAGEMENT SYSTEM</a:t>
            </a:r>
          </a:p>
        </p:txBody>
      </p:sp>
      <p:sp>
        <p:nvSpPr>
          <p:cNvPr id="12" name="TextBox 11">
            <a:extLst>
              <a:ext uri="{FF2B5EF4-FFF2-40B4-BE49-F238E27FC236}">
                <a16:creationId xmlns:a16="http://schemas.microsoft.com/office/drawing/2014/main" id="{2D68AF72-A330-EE03-10AF-95233B9B3E3B}"/>
              </a:ext>
            </a:extLst>
          </p:cNvPr>
          <p:cNvSpPr txBox="1"/>
          <p:nvPr/>
        </p:nvSpPr>
        <p:spPr>
          <a:xfrm>
            <a:off x="4096895" y="2019786"/>
            <a:ext cx="3998210" cy="461665"/>
          </a:xfrm>
          <a:prstGeom prst="rect">
            <a:avLst/>
          </a:prstGeom>
          <a:noFill/>
        </p:spPr>
        <p:txBody>
          <a:bodyPr wrap="none" rtlCol="0">
            <a:spAutoFit/>
          </a:bodyPr>
          <a:lstStyle/>
          <a:p>
            <a:pPr algn="ctr"/>
            <a:r>
              <a:rPr lang="en-US" sz="2400">
                <a:solidFill>
                  <a:srgbClr val="FFC000"/>
                </a:solidFill>
                <a:latin typeface="#9Slide03 Cabin" panose="00000500000000000000" pitchFamily="2" charset="0"/>
              </a:rPr>
              <a:t>Data Structure and Algorithm</a:t>
            </a:r>
          </a:p>
        </p:txBody>
      </p:sp>
      <p:sp>
        <p:nvSpPr>
          <p:cNvPr id="13" name="TextBox 12">
            <a:extLst>
              <a:ext uri="{FF2B5EF4-FFF2-40B4-BE49-F238E27FC236}">
                <a16:creationId xmlns:a16="http://schemas.microsoft.com/office/drawing/2014/main" id="{0B99808F-9E7C-8C74-5AE6-5E29B2929CD9}"/>
              </a:ext>
            </a:extLst>
          </p:cNvPr>
          <p:cNvSpPr txBox="1"/>
          <p:nvPr/>
        </p:nvSpPr>
        <p:spPr>
          <a:xfrm>
            <a:off x="4112188" y="3733800"/>
            <a:ext cx="1253869" cy="461665"/>
          </a:xfrm>
          <a:prstGeom prst="rect">
            <a:avLst/>
          </a:prstGeom>
          <a:noFill/>
        </p:spPr>
        <p:txBody>
          <a:bodyPr wrap="none" rtlCol="0">
            <a:spAutoFit/>
          </a:bodyPr>
          <a:lstStyle/>
          <a:p>
            <a:pPr algn="ctr"/>
            <a:r>
              <a:rPr lang="en-US" sz="2400">
                <a:solidFill>
                  <a:srgbClr val="FFC000"/>
                </a:solidFill>
                <a:latin typeface="#9Slide03 Cabin" panose="00000500000000000000" pitchFamily="2" charset="0"/>
              </a:rPr>
              <a:t>Lecturer</a:t>
            </a:r>
          </a:p>
        </p:txBody>
      </p:sp>
      <p:sp>
        <p:nvSpPr>
          <p:cNvPr id="14" name="TextBox 13">
            <a:extLst>
              <a:ext uri="{FF2B5EF4-FFF2-40B4-BE49-F238E27FC236}">
                <a16:creationId xmlns:a16="http://schemas.microsoft.com/office/drawing/2014/main" id="{1739D12A-3FAF-D9B2-8193-94BADC94A2B0}"/>
              </a:ext>
            </a:extLst>
          </p:cNvPr>
          <p:cNvSpPr txBox="1"/>
          <p:nvPr/>
        </p:nvSpPr>
        <p:spPr>
          <a:xfrm>
            <a:off x="4112188" y="4267200"/>
            <a:ext cx="1287533" cy="461665"/>
          </a:xfrm>
          <a:prstGeom prst="rect">
            <a:avLst/>
          </a:prstGeom>
          <a:noFill/>
        </p:spPr>
        <p:txBody>
          <a:bodyPr wrap="none" rtlCol="0">
            <a:spAutoFit/>
          </a:bodyPr>
          <a:lstStyle/>
          <a:p>
            <a:pPr algn="ctr"/>
            <a:r>
              <a:rPr lang="en-US" sz="2400">
                <a:solidFill>
                  <a:srgbClr val="FFC000"/>
                </a:solidFill>
                <a:latin typeface="#9Slide03 Cabin" panose="00000500000000000000" pitchFamily="2" charset="0"/>
              </a:rPr>
              <a:t>Member</a:t>
            </a:r>
          </a:p>
        </p:txBody>
      </p:sp>
      <p:sp>
        <p:nvSpPr>
          <p:cNvPr id="15" name="TextBox 14">
            <a:extLst>
              <a:ext uri="{FF2B5EF4-FFF2-40B4-BE49-F238E27FC236}">
                <a16:creationId xmlns:a16="http://schemas.microsoft.com/office/drawing/2014/main" id="{C20BDBDF-4047-B789-B9B2-07D6C4582DA2}"/>
              </a:ext>
            </a:extLst>
          </p:cNvPr>
          <p:cNvSpPr txBox="1"/>
          <p:nvPr/>
        </p:nvSpPr>
        <p:spPr>
          <a:xfrm>
            <a:off x="5436950" y="3733800"/>
            <a:ext cx="327334" cy="461665"/>
          </a:xfrm>
          <a:prstGeom prst="rect">
            <a:avLst/>
          </a:prstGeom>
          <a:noFill/>
        </p:spPr>
        <p:txBody>
          <a:bodyPr wrap="none" rtlCol="0">
            <a:spAutoFit/>
          </a:bodyPr>
          <a:lstStyle/>
          <a:p>
            <a:r>
              <a:rPr lang="vi-VN" sz="2400">
                <a:solidFill>
                  <a:schemeClr val="bg1"/>
                </a:solidFill>
                <a:latin typeface="#9Slide03 Cabin" panose="00000500000000000000" pitchFamily="2" charset="0"/>
              </a:rPr>
              <a:t>?</a:t>
            </a:r>
            <a:endParaRPr lang="en-US" sz="2400">
              <a:solidFill>
                <a:schemeClr val="bg1"/>
              </a:solidFill>
              <a:latin typeface="#9Slide03 Cabin" panose="00000500000000000000" pitchFamily="2" charset="0"/>
            </a:endParaRPr>
          </a:p>
        </p:txBody>
      </p:sp>
      <p:sp>
        <p:nvSpPr>
          <p:cNvPr id="16" name="TextBox 15">
            <a:extLst>
              <a:ext uri="{FF2B5EF4-FFF2-40B4-BE49-F238E27FC236}">
                <a16:creationId xmlns:a16="http://schemas.microsoft.com/office/drawing/2014/main" id="{D3A1F414-7868-65D7-9200-F57BBBB8831C}"/>
              </a:ext>
            </a:extLst>
          </p:cNvPr>
          <p:cNvSpPr txBox="1"/>
          <p:nvPr/>
        </p:nvSpPr>
        <p:spPr>
          <a:xfrm>
            <a:off x="5436950" y="4267200"/>
            <a:ext cx="327334" cy="461665"/>
          </a:xfrm>
          <a:prstGeom prst="rect">
            <a:avLst/>
          </a:prstGeom>
          <a:noFill/>
        </p:spPr>
        <p:txBody>
          <a:bodyPr wrap="none" rtlCol="0">
            <a:spAutoFit/>
          </a:bodyPr>
          <a:lstStyle/>
          <a:p>
            <a:r>
              <a:rPr lang="vi-VN" sz="2400">
                <a:solidFill>
                  <a:schemeClr val="bg1"/>
                </a:solidFill>
                <a:latin typeface="#9Slide03 Cabin" panose="00000500000000000000" pitchFamily="2" charset="0"/>
              </a:rPr>
              <a:t>?</a:t>
            </a:r>
            <a:endParaRPr lang="en-US" sz="2400">
              <a:solidFill>
                <a:schemeClr val="bg1"/>
              </a:solidFill>
              <a:latin typeface="#9Slide03 Cabin" panose="00000500000000000000" pitchFamily="2" charset="0"/>
            </a:endParaRPr>
          </a:p>
        </p:txBody>
      </p:sp>
      <p:sp>
        <p:nvSpPr>
          <p:cNvPr id="18" name="Slide Number Placeholder 17">
            <a:extLst>
              <a:ext uri="{FF2B5EF4-FFF2-40B4-BE49-F238E27FC236}">
                <a16:creationId xmlns:a16="http://schemas.microsoft.com/office/drawing/2014/main" id="{6F07E268-D5A0-709C-1F6E-D12C3054C8BD}"/>
              </a:ext>
            </a:extLst>
          </p:cNvPr>
          <p:cNvSpPr>
            <a:spLocks noGrp="1"/>
          </p:cNvSpPr>
          <p:nvPr>
            <p:ph type="sldNum" sz="quarter" idx="12"/>
          </p:nvPr>
        </p:nvSpPr>
        <p:spPr/>
        <p:txBody>
          <a:bodyPr/>
          <a:lstStyle/>
          <a:p>
            <a:fld id="{2FF2D622-D3E0-4A7E-A485-36D0A0D5166A}" type="slidenum">
              <a:rPr lang="en-US" smtClean="0"/>
              <a:pPr/>
              <a:t>1</a:t>
            </a:fld>
            <a:endParaRPr lang="en-US"/>
          </a:p>
        </p:txBody>
      </p:sp>
    </p:spTree>
    <p:extLst>
      <p:ext uri="{BB962C8B-B14F-4D97-AF65-F5344CB8AC3E}">
        <p14:creationId xmlns:p14="http://schemas.microsoft.com/office/powerpoint/2010/main" val="265605925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10</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6" name="TextBox 5">
            <a:extLst>
              <a:ext uri="{FF2B5EF4-FFF2-40B4-BE49-F238E27FC236}">
                <a16:creationId xmlns:a16="http://schemas.microsoft.com/office/drawing/2014/main" id="{2DDB80D3-33DB-1BAF-D653-84C316E734FF}"/>
              </a:ext>
            </a:extLst>
          </p:cNvPr>
          <p:cNvSpPr txBox="1"/>
          <p:nvPr/>
        </p:nvSpPr>
        <p:spPr>
          <a:xfrm>
            <a:off x="2092358" y="1905000"/>
            <a:ext cx="8007284" cy="1200329"/>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deleteBook: a function that deletes a book from the library. It searches the availableBooks array for a book with a matching ISBN number, and if it finds one, it removes it from the array by shifting all the books after it to the left. If it doesn't find a matching book, it prints an error message.</a:t>
            </a:r>
          </a:p>
        </p:txBody>
      </p:sp>
      <p:sp>
        <p:nvSpPr>
          <p:cNvPr id="8" name="TextBox 7">
            <a:extLst>
              <a:ext uri="{FF2B5EF4-FFF2-40B4-BE49-F238E27FC236}">
                <a16:creationId xmlns:a16="http://schemas.microsoft.com/office/drawing/2014/main" id="{09C58019-473E-1CF0-E44C-146CEAD91988}"/>
              </a:ext>
            </a:extLst>
          </p:cNvPr>
          <p:cNvSpPr txBox="1"/>
          <p:nvPr/>
        </p:nvSpPr>
        <p:spPr>
          <a:xfrm>
            <a:off x="2092358" y="3220224"/>
            <a:ext cx="8007284" cy="923330"/>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displayAllBooks: a function that displays all the books in the library, including both available and checked out books. It first prints a list of all the available books, and then a list of all the checked out books.</a:t>
            </a:r>
          </a:p>
        </p:txBody>
      </p:sp>
      <p:sp>
        <p:nvSpPr>
          <p:cNvPr id="9" name="TextBox 8">
            <a:extLst>
              <a:ext uri="{FF2B5EF4-FFF2-40B4-BE49-F238E27FC236}">
                <a16:creationId xmlns:a16="http://schemas.microsoft.com/office/drawing/2014/main" id="{E4E3F6F6-F05D-A18A-98B0-A031C461FDB9}"/>
              </a:ext>
            </a:extLst>
          </p:cNvPr>
          <p:cNvSpPr txBox="1"/>
          <p:nvPr/>
        </p:nvSpPr>
        <p:spPr>
          <a:xfrm>
            <a:off x="2092358" y="4343400"/>
            <a:ext cx="8007284" cy="1200329"/>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readFromFile: a function that reads data from a file and populates the library with books. It opens the specified file, reads in the title, author, and ISBN of each book, and adds them to a queue of books. After all the books have been read, it adds them to the library one by one using the addBook function.</a:t>
            </a:r>
          </a:p>
        </p:txBody>
      </p:sp>
    </p:spTree>
    <p:extLst>
      <p:ext uri="{BB962C8B-B14F-4D97-AF65-F5344CB8AC3E}">
        <p14:creationId xmlns:p14="http://schemas.microsoft.com/office/powerpoint/2010/main" val="4087774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11</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6" name="TextBox 5">
            <a:extLst>
              <a:ext uri="{FF2B5EF4-FFF2-40B4-BE49-F238E27FC236}">
                <a16:creationId xmlns:a16="http://schemas.microsoft.com/office/drawing/2014/main" id="{2DDB80D3-33DB-1BAF-D653-84C316E734FF}"/>
              </a:ext>
            </a:extLst>
          </p:cNvPr>
          <p:cNvSpPr txBox="1"/>
          <p:nvPr/>
        </p:nvSpPr>
        <p:spPr>
          <a:xfrm>
            <a:off x="2092358" y="1905000"/>
            <a:ext cx="8007284" cy="923330"/>
          </a:xfrm>
          <a:prstGeom prst="rect">
            <a:avLst/>
          </a:prstGeom>
          <a:noFill/>
        </p:spPr>
        <p:txBody>
          <a:bodyPr wrap="square" rtlCol="0">
            <a:spAutoFit/>
          </a:bodyPr>
          <a:lstStyle/>
          <a:p>
            <a:pPr algn="just"/>
            <a:r>
              <a:rPr lang="vi-VN">
                <a:solidFill>
                  <a:schemeClr val="bg1"/>
                </a:solidFill>
                <a:latin typeface="#9Slide03 Cabin" panose="00000500000000000000" pitchFamily="2" charset="0"/>
              </a:rPr>
              <a:t>print</a:t>
            </a:r>
            <a:r>
              <a:rPr lang="en-US">
                <a:solidFill>
                  <a:schemeClr val="bg1"/>
                </a:solidFill>
                <a:latin typeface="#9Slide03 Cabin" panose="00000500000000000000" pitchFamily="2" charset="0"/>
              </a:rPr>
              <a:t>ToFile: a function that writes the data of all the checked out books to a file. It opens the specified file and writes the title, author, and ISBN of each checked out book to the file, separated by spaces.</a:t>
            </a:r>
          </a:p>
        </p:txBody>
      </p:sp>
      <p:sp>
        <p:nvSpPr>
          <p:cNvPr id="4" name="TextBox 3">
            <a:extLst>
              <a:ext uri="{FF2B5EF4-FFF2-40B4-BE49-F238E27FC236}">
                <a16:creationId xmlns:a16="http://schemas.microsoft.com/office/drawing/2014/main" id="{D43C8C34-A15E-C626-008B-F88F06AFE72B}"/>
              </a:ext>
            </a:extLst>
          </p:cNvPr>
          <p:cNvSpPr txBox="1"/>
          <p:nvPr/>
        </p:nvSpPr>
        <p:spPr>
          <a:xfrm>
            <a:off x="2092358" y="3048000"/>
            <a:ext cx="8007284" cy="1200329"/>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searchByTitle: a function that searches for a book with a given title. It searches the availableBooks array and the checkedOutBooks queue for a book with a matching title, and if it finds one, it prints the title, author, and ISBN of that book. If it doesn't find a matching book, it prints an error message.</a:t>
            </a:r>
          </a:p>
        </p:txBody>
      </p:sp>
      <p:sp>
        <p:nvSpPr>
          <p:cNvPr id="7" name="TextBox 6">
            <a:extLst>
              <a:ext uri="{FF2B5EF4-FFF2-40B4-BE49-F238E27FC236}">
                <a16:creationId xmlns:a16="http://schemas.microsoft.com/office/drawing/2014/main" id="{27ABDDEA-F13A-ABC5-B9B7-EC0F0E87B46F}"/>
              </a:ext>
            </a:extLst>
          </p:cNvPr>
          <p:cNvSpPr txBox="1"/>
          <p:nvPr/>
        </p:nvSpPr>
        <p:spPr>
          <a:xfrm>
            <a:off x="2092358" y="4571226"/>
            <a:ext cx="8007284" cy="1200329"/>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searchByAuthor: a function that searches for books by a given author. It searches the availableBooks array and the checkedOutBooks queue for books with a matching author, and if it finds any, it prints the title, author, and ISBN of those books. If it doesn't find any matching books, it prints an error message.</a:t>
            </a:r>
          </a:p>
        </p:txBody>
      </p:sp>
    </p:spTree>
    <p:extLst>
      <p:ext uri="{BB962C8B-B14F-4D97-AF65-F5344CB8AC3E}">
        <p14:creationId xmlns:p14="http://schemas.microsoft.com/office/powerpoint/2010/main" val="171610354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12</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1585690"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int main()</a:t>
            </a:r>
          </a:p>
        </p:txBody>
      </p:sp>
      <p:sp>
        <p:nvSpPr>
          <p:cNvPr id="6" name="TextBox 5">
            <a:extLst>
              <a:ext uri="{FF2B5EF4-FFF2-40B4-BE49-F238E27FC236}">
                <a16:creationId xmlns:a16="http://schemas.microsoft.com/office/drawing/2014/main" id="{2DDB80D3-33DB-1BAF-D653-84C316E734FF}"/>
              </a:ext>
            </a:extLst>
          </p:cNvPr>
          <p:cNvSpPr txBox="1"/>
          <p:nvPr/>
        </p:nvSpPr>
        <p:spPr>
          <a:xfrm>
            <a:off x="2092358" y="1905000"/>
            <a:ext cx="8007284" cy="1477328"/>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This function is a library management system implemented in C++. It allows you to add books to the library, check out books, return books, sort books by title and author, update book information, delete books, search for books by title and author, display all books, read books from a file, and write books to a file. It also maintains a queue of checked out books.</a:t>
            </a:r>
          </a:p>
        </p:txBody>
      </p:sp>
    </p:spTree>
    <p:extLst>
      <p:ext uri="{BB962C8B-B14F-4D97-AF65-F5344CB8AC3E}">
        <p14:creationId xmlns:p14="http://schemas.microsoft.com/office/powerpoint/2010/main" val="68328264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13</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1536845" y="2590800"/>
            <a:ext cx="2525050"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Return the book</a:t>
            </a:r>
          </a:p>
        </p:txBody>
      </p:sp>
      <p:pic>
        <p:nvPicPr>
          <p:cNvPr id="7" name="Picture 6">
            <a:extLst>
              <a:ext uri="{FF2B5EF4-FFF2-40B4-BE49-F238E27FC236}">
                <a16:creationId xmlns:a16="http://schemas.microsoft.com/office/drawing/2014/main" id="{440D949C-5560-0208-87DC-A232E02B72DF}"/>
              </a:ext>
            </a:extLst>
          </p:cNvPr>
          <p:cNvPicPr>
            <a:picLocks noChangeAspect="1"/>
          </p:cNvPicPr>
          <p:nvPr/>
        </p:nvPicPr>
        <p:blipFill>
          <a:blip r:embed="rId2"/>
          <a:stretch>
            <a:fillRect/>
          </a:stretch>
        </p:blipFill>
        <p:spPr>
          <a:xfrm>
            <a:off x="5245117" y="1296989"/>
            <a:ext cx="5577520" cy="4876798"/>
          </a:xfrm>
          <a:prstGeom prst="rect">
            <a:avLst/>
          </a:prstGeom>
        </p:spPr>
      </p:pic>
      <p:pic>
        <p:nvPicPr>
          <p:cNvPr id="11" name="Picture 10">
            <a:extLst>
              <a:ext uri="{FF2B5EF4-FFF2-40B4-BE49-F238E27FC236}">
                <a16:creationId xmlns:a16="http://schemas.microsoft.com/office/drawing/2014/main" id="{0A543838-8002-DF54-06AF-A329FE44A33A}"/>
              </a:ext>
            </a:extLst>
          </p:cNvPr>
          <p:cNvPicPr>
            <a:picLocks noChangeAspect="1"/>
          </p:cNvPicPr>
          <p:nvPr/>
        </p:nvPicPr>
        <p:blipFill>
          <a:blip r:embed="rId3"/>
          <a:stretch>
            <a:fillRect/>
          </a:stretch>
        </p:blipFill>
        <p:spPr>
          <a:xfrm>
            <a:off x="1106806" y="3429000"/>
            <a:ext cx="3607148" cy="1544020"/>
          </a:xfrm>
          <a:prstGeom prst="rect">
            <a:avLst/>
          </a:prstGeom>
        </p:spPr>
      </p:pic>
    </p:spTree>
    <p:extLst>
      <p:ext uri="{BB962C8B-B14F-4D97-AF65-F5344CB8AC3E}">
        <p14:creationId xmlns:p14="http://schemas.microsoft.com/office/powerpoint/2010/main" val="209971168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14</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pic>
        <p:nvPicPr>
          <p:cNvPr id="4" name="Picture 3">
            <a:extLst>
              <a:ext uri="{FF2B5EF4-FFF2-40B4-BE49-F238E27FC236}">
                <a16:creationId xmlns:a16="http://schemas.microsoft.com/office/drawing/2014/main" id="{9AAD0A99-F65A-EB93-67BC-081838FDE4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1" y="98715"/>
            <a:ext cx="8229598" cy="6660570"/>
          </a:xfrm>
          <a:prstGeom prst="roundRect">
            <a:avLst>
              <a:gd name="adj" fmla="val 2889"/>
            </a:avLst>
          </a:prstGeom>
          <a:effectLst>
            <a:outerShdw blurRad="63500" sx="102000" sy="102000" algn="ctr" rotWithShape="0">
              <a:schemeClr val="accent2">
                <a:lumMod val="50000"/>
                <a:alpha val="40000"/>
              </a:schemeClr>
            </a:outerShdw>
          </a:effectLst>
        </p:spPr>
      </p:pic>
    </p:spTree>
    <p:extLst>
      <p:ext uri="{BB962C8B-B14F-4D97-AF65-F5344CB8AC3E}">
        <p14:creationId xmlns:p14="http://schemas.microsoft.com/office/powerpoint/2010/main" val="37872710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15</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99633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Check out the book</a:t>
            </a:r>
          </a:p>
        </p:txBody>
      </p:sp>
      <p:pic>
        <p:nvPicPr>
          <p:cNvPr id="6" name="Picture 5">
            <a:extLst>
              <a:ext uri="{FF2B5EF4-FFF2-40B4-BE49-F238E27FC236}">
                <a16:creationId xmlns:a16="http://schemas.microsoft.com/office/drawing/2014/main" id="{170CF142-8CE4-C0E4-03F8-D64CF1D06850}"/>
              </a:ext>
            </a:extLst>
          </p:cNvPr>
          <p:cNvPicPr>
            <a:picLocks noChangeAspect="1"/>
          </p:cNvPicPr>
          <p:nvPr/>
        </p:nvPicPr>
        <p:blipFill>
          <a:blip r:embed="rId2"/>
          <a:stretch>
            <a:fillRect/>
          </a:stretch>
        </p:blipFill>
        <p:spPr>
          <a:xfrm>
            <a:off x="2514599" y="2133600"/>
            <a:ext cx="7162802" cy="3687018"/>
          </a:xfrm>
          <a:prstGeom prst="rect">
            <a:avLst/>
          </a:prstGeom>
        </p:spPr>
      </p:pic>
    </p:spTree>
    <p:extLst>
      <p:ext uri="{BB962C8B-B14F-4D97-AF65-F5344CB8AC3E}">
        <p14:creationId xmlns:p14="http://schemas.microsoft.com/office/powerpoint/2010/main" val="211678440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16</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1909497"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Bubble Sort</a:t>
            </a:r>
          </a:p>
        </p:txBody>
      </p:sp>
      <p:pic>
        <p:nvPicPr>
          <p:cNvPr id="7" name="Picture 6">
            <a:extLst>
              <a:ext uri="{FF2B5EF4-FFF2-40B4-BE49-F238E27FC236}">
                <a16:creationId xmlns:a16="http://schemas.microsoft.com/office/drawing/2014/main" id="{E01D6C62-C263-33FD-B4C4-AEA0ECAF9C39}"/>
              </a:ext>
            </a:extLst>
          </p:cNvPr>
          <p:cNvPicPr>
            <a:picLocks noChangeAspect="1"/>
          </p:cNvPicPr>
          <p:nvPr/>
        </p:nvPicPr>
        <p:blipFill>
          <a:blip r:embed="rId2"/>
          <a:stretch>
            <a:fillRect/>
          </a:stretch>
        </p:blipFill>
        <p:spPr>
          <a:xfrm>
            <a:off x="1371600" y="1891747"/>
            <a:ext cx="9448800" cy="4282040"/>
          </a:xfrm>
          <a:prstGeom prst="rect">
            <a:avLst/>
          </a:prstGeom>
        </p:spPr>
      </p:pic>
    </p:spTree>
    <p:extLst>
      <p:ext uri="{BB962C8B-B14F-4D97-AF65-F5344CB8AC3E}">
        <p14:creationId xmlns:p14="http://schemas.microsoft.com/office/powerpoint/2010/main" val="290210470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2DB815-963E-4F40-B6DB-B55BC2E6F420}"/>
              </a:ext>
            </a:extLst>
          </p:cNvPr>
          <p:cNvSpPr>
            <a:spLocks noGrp="1"/>
          </p:cNvSpPr>
          <p:nvPr>
            <p:ph type="sldNum" sz="quarter" idx="12"/>
          </p:nvPr>
        </p:nvSpPr>
        <p:spPr/>
        <p:txBody>
          <a:bodyPr/>
          <a:lstStyle/>
          <a:p>
            <a:fld id="{2FF2D622-D3E0-4A7E-A485-36D0A0D5166A}" type="slidenum">
              <a:rPr lang="en-US" smtClean="0"/>
              <a:pPr/>
              <a:t>17</a:t>
            </a:fld>
            <a:endParaRPr lang="en-US"/>
          </a:p>
        </p:txBody>
      </p:sp>
      <p:sp>
        <p:nvSpPr>
          <p:cNvPr id="5" name="TextBox 4">
            <a:extLst>
              <a:ext uri="{FF2B5EF4-FFF2-40B4-BE49-F238E27FC236}">
                <a16:creationId xmlns:a16="http://schemas.microsoft.com/office/drawing/2014/main" id="{F404A71E-D41E-CFC9-055B-DCB90F34B2D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6" name="TextBox 5">
            <a:extLst>
              <a:ext uri="{FF2B5EF4-FFF2-40B4-BE49-F238E27FC236}">
                <a16:creationId xmlns:a16="http://schemas.microsoft.com/office/drawing/2014/main" id="{AD235DA8-4A05-EC46-9297-FAA4299CDD6B}"/>
              </a:ext>
            </a:extLst>
          </p:cNvPr>
          <p:cNvSpPr txBox="1"/>
          <p:nvPr/>
        </p:nvSpPr>
        <p:spPr>
          <a:xfrm>
            <a:off x="914400" y="1561011"/>
            <a:ext cx="5219699"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Read or Write to a wished Text File</a:t>
            </a:r>
          </a:p>
        </p:txBody>
      </p:sp>
      <p:pic>
        <p:nvPicPr>
          <p:cNvPr id="7" name="Picture 6">
            <a:extLst>
              <a:ext uri="{FF2B5EF4-FFF2-40B4-BE49-F238E27FC236}">
                <a16:creationId xmlns:a16="http://schemas.microsoft.com/office/drawing/2014/main" id="{63F1E67B-CE25-4CF2-16CF-81AB5BF123E2}"/>
              </a:ext>
            </a:extLst>
          </p:cNvPr>
          <p:cNvPicPr>
            <a:picLocks noChangeAspect="1"/>
          </p:cNvPicPr>
          <p:nvPr/>
        </p:nvPicPr>
        <p:blipFill>
          <a:blip r:embed="rId2"/>
          <a:stretch>
            <a:fillRect/>
          </a:stretch>
        </p:blipFill>
        <p:spPr>
          <a:xfrm>
            <a:off x="6248400" y="1296987"/>
            <a:ext cx="5700082" cy="4876800"/>
          </a:xfrm>
          <a:prstGeom prst="rect">
            <a:avLst/>
          </a:prstGeom>
        </p:spPr>
      </p:pic>
      <p:pic>
        <p:nvPicPr>
          <p:cNvPr id="10" name="Picture 9">
            <a:extLst>
              <a:ext uri="{FF2B5EF4-FFF2-40B4-BE49-F238E27FC236}">
                <a16:creationId xmlns:a16="http://schemas.microsoft.com/office/drawing/2014/main" id="{54B32D0F-4FAB-4661-1E26-4BEF8177995E}"/>
              </a:ext>
            </a:extLst>
          </p:cNvPr>
          <p:cNvPicPr>
            <a:picLocks noChangeAspect="1"/>
          </p:cNvPicPr>
          <p:nvPr/>
        </p:nvPicPr>
        <p:blipFill>
          <a:blip r:embed="rId3"/>
          <a:stretch>
            <a:fillRect/>
          </a:stretch>
        </p:blipFill>
        <p:spPr>
          <a:xfrm>
            <a:off x="-20320" y="2438400"/>
            <a:ext cx="6494438" cy="3352798"/>
          </a:xfrm>
          <a:prstGeom prst="rect">
            <a:avLst/>
          </a:prstGeom>
        </p:spPr>
      </p:pic>
    </p:spTree>
    <p:extLst>
      <p:ext uri="{BB962C8B-B14F-4D97-AF65-F5344CB8AC3E}">
        <p14:creationId xmlns:p14="http://schemas.microsoft.com/office/powerpoint/2010/main" val="339383727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BB59A8F-E6A7-E58A-2FBA-DFB6FCA5C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130629"/>
            <a:ext cx="8534400" cy="6596742"/>
          </a:xfrm>
          <a:prstGeom prst="roundRect">
            <a:avLst>
              <a:gd name="adj" fmla="val 2889"/>
            </a:avLst>
          </a:prstGeom>
          <a:effectLst>
            <a:outerShdw blurRad="63500" sx="102000" sy="102000" algn="ctr" rotWithShape="0">
              <a:schemeClr val="accent2">
                <a:lumMod val="50000"/>
                <a:alpha val="40000"/>
              </a:schemeClr>
            </a:outerShdw>
          </a:effectLst>
        </p:spPr>
      </p:pic>
    </p:spTree>
    <p:extLst>
      <p:ext uri="{BB962C8B-B14F-4D97-AF65-F5344CB8AC3E}">
        <p14:creationId xmlns:p14="http://schemas.microsoft.com/office/powerpoint/2010/main" val="1275174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E85BDE1-C7F5-2071-E850-038B84E97F48}"/>
              </a:ext>
            </a:extLst>
          </p:cNvPr>
          <p:cNvGrpSpPr/>
          <p:nvPr/>
        </p:nvGrpSpPr>
        <p:grpSpPr>
          <a:xfrm>
            <a:off x="4648200" y="501614"/>
            <a:ext cx="3063242" cy="1165518"/>
            <a:chOff x="4495800" y="428626"/>
            <a:chExt cx="3063242" cy="1165518"/>
          </a:xfrm>
        </p:grpSpPr>
        <p:pic>
          <p:nvPicPr>
            <p:cNvPr id="8" name="Picture 10">
              <a:extLst>
                <a:ext uri="{FF2B5EF4-FFF2-40B4-BE49-F238E27FC236}">
                  <a16:creationId xmlns:a16="http://schemas.microsoft.com/office/drawing/2014/main" id="{ADFF9797-D4AC-3E3E-E3C5-6C845CBAF0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8981"/>
            <a:stretch/>
          </p:blipFill>
          <p:spPr bwMode="auto">
            <a:xfrm>
              <a:off x="4495800" y="428626"/>
              <a:ext cx="943576" cy="109718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a:extLst>
                <a:ext uri="{FF2B5EF4-FFF2-40B4-BE49-F238E27FC236}">
                  <a16:creationId xmlns:a16="http://schemas.microsoft.com/office/drawing/2014/main" id="{EAE8CE5F-C173-4FC2-378B-53B0B1CF654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l="29799" t="3582" r="1023" b="-2573"/>
            <a:stretch/>
          </p:blipFill>
          <p:spPr bwMode="auto">
            <a:xfrm>
              <a:off x="5454616" y="508038"/>
              <a:ext cx="2104426" cy="1086106"/>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B9335919-F9E4-FF18-5C8F-FAF979D2B467}"/>
              </a:ext>
            </a:extLst>
          </p:cNvPr>
          <p:cNvSpPr txBox="1"/>
          <p:nvPr/>
        </p:nvSpPr>
        <p:spPr>
          <a:xfrm>
            <a:off x="3195214" y="2413115"/>
            <a:ext cx="5801588" cy="1938992"/>
          </a:xfrm>
          <a:prstGeom prst="rect">
            <a:avLst/>
          </a:prstGeom>
          <a:noFill/>
        </p:spPr>
        <p:txBody>
          <a:bodyPr wrap="none" rtlCol="0">
            <a:spAutoFit/>
          </a:bodyPr>
          <a:lstStyle/>
          <a:p>
            <a:pPr algn="ctr"/>
            <a:r>
              <a:rPr lang="en-US" sz="6000">
                <a:solidFill>
                  <a:schemeClr val="bg1"/>
                </a:solidFill>
                <a:latin typeface="#9Slide03 BoosterNextFYBlack" panose="02000A03000000020004" pitchFamily="2" charset="0"/>
              </a:rPr>
              <a:t>THANK YOU</a:t>
            </a:r>
          </a:p>
          <a:p>
            <a:pPr algn="ctr"/>
            <a:r>
              <a:rPr lang="en-US" sz="6000">
                <a:solidFill>
                  <a:srgbClr val="FFC000"/>
                </a:solidFill>
                <a:latin typeface="#9Slide03 BoosterNextFYBlack" panose="02000A03000000020004" pitchFamily="2" charset="0"/>
              </a:rPr>
              <a:t>FOR LISTENING</a:t>
            </a:r>
          </a:p>
        </p:txBody>
      </p:sp>
      <p:sp>
        <p:nvSpPr>
          <p:cNvPr id="18" name="Slide Number Placeholder 17">
            <a:extLst>
              <a:ext uri="{FF2B5EF4-FFF2-40B4-BE49-F238E27FC236}">
                <a16:creationId xmlns:a16="http://schemas.microsoft.com/office/drawing/2014/main" id="{6F07E268-D5A0-709C-1F6E-D12C3054C8BD}"/>
              </a:ext>
            </a:extLst>
          </p:cNvPr>
          <p:cNvSpPr>
            <a:spLocks noGrp="1"/>
          </p:cNvSpPr>
          <p:nvPr>
            <p:ph type="sldNum" sz="quarter" idx="12"/>
          </p:nvPr>
        </p:nvSpPr>
        <p:spPr/>
        <p:txBody>
          <a:bodyPr/>
          <a:lstStyle/>
          <a:p>
            <a:fld id="{2FF2D622-D3E0-4A7E-A485-36D0A0D5166A}" type="slidenum">
              <a:rPr lang="en-US" smtClean="0"/>
              <a:pPr/>
              <a:t>19</a:t>
            </a:fld>
            <a:endParaRPr lang="en-US"/>
          </a:p>
        </p:txBody>
      </p:sp>
    </p:spTree>
    <p:extLst>
      <p:ext uri="{BB962C8B-B14F-4D97-AF65-F5344CB8AC3E}">
        <p14:creationId xmlns:p14="http://schemas.microsoft.com/office/powerpoint/2010/main" val="125855142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6F07E268-D5A0-709C-1F6E-D12C3054C8BD}"/>
              </a:ext>
            </a:extLst>
          </p:cNvPr>
          <p:cNvSpPr>
            <a:spLocks noGrp="1"/>
          </p:cNvSpPr>
          <p:nvPr>
            <p:ph type="sldNum" sz="quarter" idx="12"/>
          </p:nvPr>
        </p:nvSpPr>
        <p:spPr/>
        <p:txBody>
          <a:bodyPr/>
          <a:lstStyle/>
          <a:p>
            <a:fld id="{2FF2D622-D3E0-4A7E-A485-36D0A0D5166A}" type="slidenum">
              <a:rPr lang="en-US" smtClean="0"/>
              <a:pPr/>
              <a:t>2</a:t>
            </a:fld>
            <a:endParaRPr lang="en-US"/>
          </a:p>
        </p:txBody>
      </p:sp>
      <p:sp>
        <p:nvSpPr>
          <p:cNvPr id="3" name="TextBox 2">
            <a:extLst>
              <a:ext uri="{FF2B5EF4-FFF2-40B4-BE49-F238E27FC236}">
                <a16:creationId xmlns:a16="http://schemas.microsoft.com/office/drawing/2014/main" id="{D8B97905-AE0F-B391-F1E7-E04C48AB9E76}"/>
              </a:ext>
            </a:extLst>
          </p:cNvPr>
          <p:cNvSpPr txBox="1"/>
          <p:nvPr/>
        </p:nvSpPr>
        <p:spPr>
          <a:xfrm>
            <a:off x="2905075" y="531551"/>
            <a:ext cx="6381876"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Members' Contribution</a:t>
            </a:r>
          </a:p>
        </p:txBody>
      </p:sp>
      <p:graphicFrame>
        <p:nvGraphicFramePr>
          <p:cNvPr id="4" name="Table 4">
            <a:extLst>
              <a:ext uri="{FF2B5EF4-FFF2-40B4-BE49-F238E27FC236}">
                <a16:creationId xmlns:a16="http://schemas.microsoft.com/office/drawing/2014/main" id="{5F01470A-0FDC-68BF-B505-36244F45C709}"/>
              </a:ext>
            </a:extLst>
          </p:cNvPr>
          <p:cNvGraphicFramePr>
            <a:graphicFrameLocks noGrp="1"/>
          </p:cNvGraphicFramePr>
          <p:nvPr>
            <p:extLst>
              <p:ext uri="{D42A27DB-BD31-4B8C-83A1-F6EECF244321}">
                <p14:modId xmlns:p14="http://schemas.microsoft.com/office/powerpoint/2010/main" val="1935674807"/>
              </p:ext>
            </p:extLst>
          </p:nvPr>
        </p:nvGraphicFramePr>
        <p:xfrm>
          <a:off x="2362200" y="2362200"/>
          <a:ext cx="5638800" cy="1483360"/>
        </p:xfrm>
        <a:graphic>
          <a:graphicData uri="http://schemas.openxmlformats.org/drawingml/2006/table">
            <a:tbl>
              <a:tblPr firstRow="1" bandRow="1">
                <a:tableStyleId>{5C22544A-7EE6-4342-B048-85BDC9FD1C3A}</a:tableStyleId>
              </a:tblPr>
              <a:tblGrid>
                <a:gridCol w="2819400">
                  <a:extLst>
                    <a:ext uri="{9D8B030D-6E8A-4147-A177-3AD203B41FA5}">
                      <a16:colId xmlns:a16="http://schemas.microsoft.com/office/drawing/2014/main" val="2013923821"/>
                    </a:ext>
                  </a:extLst>
                </a:gridCol>
                <a:gridCol w="2819400">
                  <a:extLst>
                    <a:ext uri="{9D8B030D-6E8A-4147-A177-3AD203B41FA5}">
                      <a16:colId xmlns:a16="http://schemas.microsoft.com/office/drawing/2014/main" val="1439163663"/>
                    </a:ext>
                  </a:extLst>
                </a:gridCol>
              </a:tblGrid>
              <a:tr h="370840">
                <a:tc>
                  <a:txBody>
                    <a:bodyPr/>
                    <a:lstStyle/>
                    <a:p>
                      <a:r>
                        <a:rPr lang="en-US"/>
                        <a:t>Full name</a:t>
                      </a:r>
                    </a:p>
                  </a:txBody>
                  <a:tcPr/>
                </a:tc>
                <a:tc>
                  <a:txBody>
                    <a:bodyPr/>
                    <a:lstStyle/>
                    <a:p>
                      <a:r>
                        <a:rPr lang="en-US"/>
                        <a:t>Task</a:t>
                      </a:r>
                    </a:p>
                  </a:txBody>
                  <a:tcPr/>
                </a:tc>
                <a:extLst>
                  <a:ext uri="{0D108BD9-81ED-4DB2-BD59-A6C34878D82A}">
                    <a16:rowId xmlns:a16="http://schemas.microsoft.com/office/drawing/2014/main" val="1729473424"/>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62309207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729091573"/>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368142543"/>
                  </a:ext>
                </a:extLst>
              </a:tr>
            </a:tbl>
          </a:graphicData>
        </a:graphic>
      </p:graphicFrame>
    </p:spTree>
    <p:extLst>
      <p:ext uri="{BB962C8B-B14F-4D97-AF65-F5344CB8AC3E}">
        <p14:creationId xmlns:p14="http://schemas.microsoft.com/office/powerpoint/2010/main" val="339340195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85CDCC-A83E-97A9-FC0D-F820A86B21E9}"/>
              </a:ext>
            </a:extLst>
          </p:cNvPr>
          <p:cNvSpPr>
            <a:spLocks noGrp="1"/>
          </p:cNvSpPr>
          <p:nvPr>
            <p:ph type="sldNum" sz="quarter" idx="12"/>
          </p:nvPr>
        </p:nvSpPr>
        <p:spPr/>
        <p:txBody>
          <a:bodyPr/>
          <a:lstStyle/>
          <a:p>
            <a:fld id="{2FF2D622-D3E0-4A7E-A485-36D0A0D5166A}" type="slidenum">
              <a:rPr lang="en-US" smtClean="0"/>
              <a:pPr/>
              <a:t>3</a:t>
            </a:fld>
            <a:endParaRPr lang="en-US"/>
          </a:p>
        </p:txBody>
      </p:sp>
      <p:sp>
        <p:nvSpPr>
          <p:cNvPr id="3" name="TextBox 2">
            <a:extLst>
              <a:ext uri="{FF2B5EF4-FFF2-40B4-BE49-F238E27FC236}">
                <a16:creationId xmlns:a16="http://schemas.microsoft.com/office/drawing/2014/main" id="{9AF62D61-45E6-E2BF-6257-A9C3CC71E512}"/>
              </a:ext>
            </a:extLst>
          </p:cNvPr>
          <p:cNvSpPr txBox="1"/>
          <p:nvPr/>
        </p:nvSpPr>
        <p:spPr>
          <a:xfrm>
            <a:off x="1905000" y="1451160"/>
            <a:ext cx="9144000" cy="461665"/>
          </a:xfrm>
          <a:prstGeom prst="rect">
            <a:avLst/>
          </a:prstGeom>
          <a:noFill/>
        </p:spPr>
        <p:txBody>
          <a:bodyPr wrap="square" rtlCol="0">
            <a:spAutoFit/>
          </a:bodyPr>
          <a:lstStyle/>
          <a:p>
            <a:r>
              <a:rPr lang="en-US" sz="2400">
                <a:solidFill>
                  <a:schemeClr val="bg1"/>
                </a:solidFill>
                <a:latin typeface="#9Slide03 Cabin" panose="00000500000000000000" pitchFamily="2" charset="0"/>
              </a:rPr>
              <a:t>With a large number of books, it's </a:t>
            </a:r>
            <a:r>
              <a:rPr lang="en-US" sz="2400">
                <a:solidFill>
                  <a:srgbClr val="FFFF00"/>
                </a:solidFill>
                <a:latin typeface="#9Slide03 Cabin" panose="00000500000000000000" pitchFamily="2" charset="0"/>
              </a:rPr>
              <a:t>hard</a:t>
            </a:r>
            <a:r>
              <a:rPr lang="en-US" sz="2400">
                <a:solidFill>
                  <a:schemeClr val="bg1"/>
                </a:solidFill>
                <a:latin typeface="#9Slide03 Cabin" panose="00000500000000000000" pitchFamily="2" charset="0"/>
              </a:rPr>
              <a:t> to manage them </a:t>
            </a:r>
            <a:r>
              <a:rPr lang="en-US" sz="2400">
                <a:solidFill>
                  <a:srgbClr val="FFFF00"/>
                </a:solidFill>
                <a:latin typeface="#9Slide03 Cabin" panose="00000500000000000000" pitchFamily="2" charset="0"/>
              </a:rPr>
              <a:t>mannually</a:t>
            </a:r>
            <a:r>
              <a:rPr lang="en-US" sz="2400">
                <a:solidFill>
                  <a:schemeClr val="bg1"/>
                </a:solidFill>
                <a:latin typeface="#9Slide03 Cabin" panose="00000500000000000000" pitchFamily="2" charset="0"/>
              </a:rPr>
              <a:t>.</a:t>
            </a:r>
          </a:p>
        </p:txBody>
      </p:sp>
      <p:sp>
        <p:nvSpPr>
          <p:cNvPr id="4" name="TextBox 3">
            <a:extLst>
              <a:ext uri="{FF2B5EF4-FFF2-40B4-BE49-F238E27FC236}">
                <a16:creationId xmlns:a16="http://schemas.microsoft.com/office/drawing/2014/main" id="{D20352D4-CCEF-1A68-6EE2-E1B00478F7A3}"/>
              </a:ext>
            </a:extLst>
          </p:cNvPr>
          <p:cNvSpPr txBox="1"/>
          <p:nvPr/>
        </p:nvSpPr>
        <p:spPr>
          <a:xfrm>
            <a:off x="4647537" y="531551"/>
            <a:ext cx="2896947"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 Problem</a:t>
            </a:r>
          </a:p>
        </p:txBody>
      </p:sp>
      <p:sp>
        <p:nvSpPr>
          <p:cNvPr id="5" name="TextBox 4">
            <a:extLst>
              <a:ext uri="{FF2B5EF4-FFF2-40B4-BE49-F238E27FC236}">
                <a16:creationId xmlns:a16="http://schemas.microsoft.com/office/drawing/2014/main" id="{8760196A-1D59-C8B3-A92B-18E3D01C0D79}"/>
              </a:ext>
            </a:extLst>
          </p:cNvPr>
          <p:cNvSpPr txBox="1"/>
          <p:nvPr/>
        </p:nvSpPr>
        <p:spPr>
          <a:xfrm>
            <a:off x="2585977" y="2131367"/>
            <a:ext cx="9144000" cy="461665"/>
          </a:xfrm>
          <a:prstGeom prst="rect">
            <a:avLst/>
          </a:prstGeom>
          <a:noFill/>
        </p:spPr>
        <p:txBody>
          <a:bodyPr wrap="square" rtlCol="0">
            <a:spAutoFit/>
          </a:bodyPr>
          <a:lstStyle/>
          <a:p>
            <a:r>
              <a:rPr lang="en-US" sz="2400">
                <a:solidFill>
                  <a:schemeClr val="bg1"/>
                </a:solidFill>
                <a:latin typeface="#9Slide03 Cabin" panose="00000500000000000000" pitchFamily="2" charset="0"/>
              </a:rPr>
              <a:t>The need for </a:t>
            </a:r>
            <a:r>
              <a:rPr lang="en-US" sz="2400">
                <a:solidFill>
                  <a:srgbClr val="FFFF00"/>
                </a:solidFill>
                <a:latin typeface="#9Slide03 Cabin" panose="00000500000000000000" pitchFamily="2" charset="0"/>
              </a:rPr>
              <a:t>Library Management System</a:t>
            </a:r>
          </a:p>
        </p:txBody>
      </p:sp>
      <p:pic>
        <p:nvPicPr>
          <p:cNvPr id="7" name="Graphic 6" descr="Right pointing backhand index with solid fill">
            <a:extLst>
              <a:ext uri="{FF2B5EF4-FFF2-40B4-BE49-F238E27FC236}">
                <a16:creationId xmlns:a16="http://schemas.microsoft.com/office/drawing/2014/main" id="{CD8DE818-1121-A001-92D1-CE16FA87741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51299" y="2057400"/>
            <a:ext cx="609600" cy="609600"/>
          </a:xfrm>
          <a:prstGeom prst="rect">
            <a:avLst/>
          </a:prstGeom>
        </p:spPr>
      </p:pic>
      <p:pic>
        <p:nvPicPr>
          <p:cNvPr id="9" name="Picture 8">
            <a:extLst>
              <a:ext uri="{FF2B5EF4-FFF2-40B4-BE49-F238E27FC236}">
                <a16:creationId xmlns:a16="http://schemas.microsoft.com/office/drawing/2014/main" id="{043D7B1C-A230-3818-C5A1-32DC3FFF66C7}"/>
              </a:ext>
            </a:extLst>
          </p:cNvPr>
          <p:cNvPicPr>
            <a:picLocks noChangeAspect="1"/>
          </p:cNvPicPr>
          <p:nvPr/>
        </p:nvPicPr>
        <p:blipFill>
          <a:blip r:embed="rId4"/>
          <a:stretch>
            <a:fillRect/>
          </a:stretch>
        </p:blipFill>
        <p:spPr>
          <a:xfrm>
            <a:off x="3394015" y="2810678"/>
            <a:ext cx="6165970" cy="3383764"/>
          </a:xfrm>
          <a:prstGeom prst="rect">
            <a:avLst/>
          </a:prstGeom>
        </p:spPr>
      </p:pic>
    </p:spTree>
    <p:extLst>
      <p:ext uri="{BB962C8B-B14F-4D97-AF65-F5344CB8AC3E}">
        <p14:creationId xmlns:p14="http://schemas.microsoft.com/office/powerpoint/2010/main" val="429215561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4</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14681"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Queue in C++</a:t>
            </a:r>
          </a:p>
        </p:txBody>
      </p:sp>
      <p:sp>
        <p:nvSpPr>
          <p:cNvPr id="6" name="TextBox 5">
            <a:extLst>
              <a:ext uri="{FF2B5EF4-FFF2-40B4-BE49-F238E27FC236}">
                <a16:creationId xmlns:a16="http://schemas.microsoft.com/office/drawing/2014/main" id="{8CD2EC52-26ED-CB10-0C74-443CECA9F2F6}"/>
              </a:ext>
            </a:extLst>
          </p:cNvPr>
          <p:cNvSpPr txBox="1"/>
          <p:nvPr/>
        </p:nvSpPr>
        <p:spPr>
          <a:xfrm>
            <a:off x="1600200" y="1953280"/>
            <a:ext cx="9372600" cy="1938992"/>
          </a:xfrm>
          <a:prstGeom prst="rect">
            <a:avLst/>
          </a:prstGeom>
          <a:noFill/>
        </p:spPr>
        <p:txBody>
          <a:bodyPr wrap="square" rtlCol="0">
            <a:spAutoFit/>
          </a:bodyPr>
          <a:lstStyle/>
          <a:p>
            <a:pPr algn="just"/>
            <a:r>
              <a:rPr lang="en-US" sz="2400">
                <a:solidFill>
                  <a:schemeClr val="bg1"/>
                </a:solidFill>
                <a:latin typeface="#9Slide03 Cabin" panose="00000500000000000000" pitchFamily="2" charset="0"/>
              </a:rPr>
              <a:t>Queues are a type of </a:t>
            </a:r>
            <a:r>
              <a:rPr lang="en-US" sz="2400">
                <a:solidFill>
                  <a:srgbClr val="FFFF00"/>
                </a:solidFill>
                <a:latin typeface="#9Slide03 Cabin" panose="00000500000000000000" pitchFamily="2" charset="0"/>
              </a:rPr>
              <a:t>container adaptors</a:t>
            </a:r>
            <a:r>
              <a:rPr lang="en-US" sz="2400">
                <a:solidFill>
                  <a:schemeClr val="bg1"/>
                </a:solidFill>
                <a:latin typeface="#9Slide03 Cabin" panose="00000500000000000000" pitchFamily="2" charset="0"/>
              </a:rPr>
              <a:t> that operate in a first in first out (</a:t>
            </a:r>
            <a:r>
              <a:rPr lang="en-US" sz="2400">
                <a:solidFill>
                  <a:srgbClr val="FFFF00"/>
                </a:solidFill>
                <a:latin typeface="#9Slide03 Cabin" panose="00000500000000000000" pitchFamily="2" charset="0"/>
              </a:rPr>
              <a:t>FIFO</a:t>
            </a:r>
            <a:r>
              <a:rPr lang="en-US" sz="2400">
                <a:solidFill>
                  <a:schemeClr val="bg1"/>
                </a:solidFill>
                <a:latin typeface="#9Slide03 Cabin" panose="00000500000000000000" pitchFamily="2" charset="0"/>
              </a:rPr>
              <a:t>) type of arrangement. Elements are inserted at the back (end) and are deleted from the front. Queues use an encapsulated object of deque or list (sequential container class) as its underlying container, providing a specific set of member functions to access its elements.</a:t>
            </a:r>
          </a:p>
        </p:txBody>
      </p:sp>
      <p:pic>
        <p:nvPicPr>
          <p:cNvPr id="1026" name="Picture 2" descr="Introduction and Array Implementation of Queue - GeeksforGeeks">
            <a:extLst>
              <a:ext uri="{FF2B5EF4-FFF2-40B4-BE49-F238E27FC236}">
                <a16:creationId xmlns:a16="http://schemas.microsoft.com/office/drawing/2014/main" id="{27F2B23E-7B19-A3F2-F3C8-2A43390CED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7278" y="4072037"/>
            <a:ext cx="6325322" cy="2244846"/>
          </a:xfrm>
          <a:prstGeom prst="roundRect">
            <a:avLst>
              <a:gd name="adj" fmla="val 14089"/>
            </a:avLst>
          </a:prstGeom>
          <a:noFill/>
          <a:effectLst>
            <a:outerShdw blurRad="63500" sx="102000" sy="102000" algn="ctr" rotWithShape="0">
              <a:schemeClr val="accent2">
                <a:lumMod val="50000"/>
                <a:alpha val="40000"/>
              </a:scheme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16233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5</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1781257"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Book</a:t>
            </a:r>
          </a:p>
        </p:txBody>
      </p:sp>
      <p:sp>
        <p:nvSpPr>
          <p:cNvPr id="8" name="TextBox 7">
            <a:extLst>
              <a:ext uri="{FF2B5EF4-FFF2-40B4-BE49-F238E27FC236}">
                <a16:creationId xmlns:a16="http://schemas.microsoft.com/office/drawing/2014/main" id="{596AB95C-A6AC-7C32-1C27-B2E90F23B6EA}"/>
              </a:ext>
            </a:extLst>
          </p:cNvPr>
          <p:cNvSpPr txBox="1"/>
          <p:nvPr/>
        </p:nvSpPr>
        <p:spPr>
          <a:xfrm>
            <a:off x="4876800" y="2374999"/>
            <a:ext cx="6096000" cy="3139321"/>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This code defines a class called Book, which represents a book with a title, an author, and an ISBN number. The Book class has a constructor that allows you to create a new Book object and initialize its title, author, and ISBN. It also has default constructor that initializes the title, author, ISBN, and checkedOut field to empty string and false, respectively.</a:t>
            </a:r>
          </a:p>
          <a:p>
            <a:pPr algn="just"/>
            <a:endParaRPr lang="en-US">
              <a:solidFill>
                <a:schemeClr val="bg1"/>
              </a:solidFill>
              <a:latin typeface="#9Slide03 Cabin" panose="00000500000000000000" pitchFamily="2" charset="0"/>
            </a:endParaRPr>
          </a:p>
          <a:p>
            <a:pPr algn="just"/>
            <a:r>
              <a:rPr lang="en-US">
                <a:solidFill>
                  <a:schemeClr val="bg1"/>
                </a:solidFill>
                <a:latin typeface="#9Slide03 Cabin" panose="00000500000000000000" pitchFamily="2" charset="0"/>
              </a:rPr>
              <a:t>The Book class has several set and get functions that allow you to get or set the value of the title, author, and ISBN fields. The checkedOut field is a boolean that indicates whether the book is checked out or not.</a:t>
            </a:r>
          </a:p>
        </p:txBody>
      </p:sp>
      <p:pic>
        <p:nvPicPr>
          <p:cNvPr id="7" name="Picture 6">
            <a:extLst>
              <a:ext uri="{FF2B5EF4-FFF2-40B4-BE49-F238E27FC236}">
                <a16:creationId xmlns:a16="http://schemas.microsoft.com/office/drawing/2014/main" id="{03E3C685-240D-B8A2-4520-4B9AB82D10FA}"/>
              </a:ext>
            </a:extLst>
          </p:cNvPr>
          <p:cNvPicPr>
            <a:picLocks noChangeAspect="1"/>
          </p:cNvPicPr>
          <p:nvPr/>
        </p:nvPicPr>
        <p:blipFill>
          <a:blip r:embed="rId2"/>
          <a:stretch>
            <a:fillRect/>
          </a:stretch>
        </p:blipFill>
        <p:spPr>
          <a:xfrm>
            <a:off x="1089210" y="2018387"/>
            <a:ext cx="3373702" cy="4170640"/>
          </a:xfrm>
          <a:prstGeom prst="rect">
            <a:avLst/>
          </a:prstGeom>
        </p:spPr>
      </p:pic>
    </p:spTree>
    <p:extLst>
      <p:ext uri="{BB962C8B-B14F-4D97-AF65-F5344CB8AC3E}">
        <p14:creationId xmlns:p14="http://schemas.microsoft.com/office/powerpoint/2010/main" val="18932459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6</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4" name="TextBox 3">
            <a:extLst>
              <a:ext uri="{FF2B5EF4-FFF2-40B4-BE49-F238E27FC236}">
                <a16:creationId xmlns:a16="http://schemas.microsoft.com/office/drawing/2014/main" id="{F6C9DE9B-0D70-C30F-EE81-35430524FAE3}"/>
              </a:ext>
            </a:extLst>
          </p:cNvPr>
          <p:cNvSpPr txBox="1"/>
          <p:nvPr/>
        </p:nvSpPr>
        <p:spPr>
          <a:xfrm>
            <a:off x="1066800" y="2034932"/>
            <a:ext cx="8077200" cy="646331"/>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This code defines a class called Library, which represents a library that stores a collection of Book objects. The Library class has several member variables:</a:t>
            </a:r>
          </a:p>
        </p:txBody>
      </p:sp>
      <p:pic>
        <p:nvPicPr>
          <p:cNvPr id="8" name="Picture 7">
            <a:extLst>
              <a:ext uri="{FF2B5EF4-FFF2-40B4-BE49-F238E27FC236}">
                <a16:creationId xmlns:a16="http://schemas.microsoft.com/office/drawing/2014/main" id="{CE93B52B-B07E-BEC7-23B4-8F1BDAD10170}"/>
              </a:ext>
            </a:extLst>
          </p:cNvPr>
          <p:cNvPicPr>
            <a:picLocks noChangeAspect="1"/>
          </p:cNvPicPr>
          <p:nvPr/>
        </p:nvPicPr>
        <p:blipFill>
          <a:blip r:embed="rId2"/>
          <a:stretch>
            <a:fillRect/>
          </a:stretch>
        </p:blipFill>
        <p:spPr>
          <a:xfrm>
            <a:off x="3200400" y="3190704"/>
            <a:ext cx="5591175" cy="2362200"/>
          </a:xfrm>
          <a:prstGeom prst="rect">
            <a:avLst/>
          </a:prstGeom>
        </p:spPr>
      </p:pic>
    </p:spTree>
    <p:extLst>
      <p:ext uri="{BB962C8B-B14F-4D97-AF65-F5344CB8AC3E}">
        <p14:creationId xmlns:p14="http://schemas.microsoft.com/office/powerpoint/2010/main" val="369538156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7</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6" name="TextBox 5">
            <a:extLst>
              <a:ext uri="{FF2B5EF4-FFF2-40B4-BE49-F238E27FC236}">
                <a16:creationId xmlns:a16="http://schemas.microsoft.com/office/drawing/2014/main" id="{2DDB80D3-33DB-1BAF-D653-84C316E734FF}"/>
              </a:ext>
            </a:extLst>
          </p:cNvPr>
          <p:cNvSpPr txBox="1"/>
          <p:nvPr/>
        </p:nvSpPr>
        <p:spPr>
          <a:xfrm>
            <a:off x="2736916" y="1968540"/>
            <a:ext cx="6718168" cy="2031325"/>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MAX_BOOKS: a constant integer that represents the maximum number of books that the library can store.</a:t>
            </a:r>
          </a:p>
          <a:p>
            <a:pPr algn="just"/>
            <a:r>
              <a:rPr lang="en-US">
                <a:solidFill>
                  <a:schemeClr val="bg1"/>
                </a:solidFill>
                <a:latin typeface="#9Slide03 Cabin" panose="00000500000000000000" pitchFamily="2" charset="0"/>
              </a:rPr>
              <a:t>availableBooks: an array of Book objects that represents the books that are currently available in the library (i.e., not checked out).</a:t>
            </a:r>
          </a:p>
          <a:p>
            <a:pPr algn="just"/>
            <a:endParaRPr lang="en-US">
              <a:solidFill>
                <a:schemeClr val="bg1"/>
              </a:solidFill>
              <a:latin typeface="#9Slide03 Cabin" panose="00000500000000000000" pitchFamily="2" charset="0"/>
            </a:endParaRPr>
          </a:p>
          <a:p>
            <a:pPr algn="just"/>
            <a:r>
              <a:rPr lang="en-US">
                <a:solidFill>
                  <a:schemeClr val="bg1"/>
                </a:solidFill>
                <a:latin typeface="#9Slide03 Cabin" panose="00000500000000000000" pitchFamily="2" charset="0"/>
              </a:rPr>
              <a:t>NUM_BOOKS: an integer that represents the number of books currently in the library.</a:t>
            </a:r>
          </a:p>
        </p:txBody>
      </p:sp>
      <p:sp>
        <p:nvSpPr>
          <p:cNvPr id="8" name="TextBox 7">
            <a:extLst>
              <a:ext uri="{FF2B5EF4-FFF2-40B4-BE49-F238E27FC236}">
                <a16:creationId xmlns:a16="http://schemas.microsoft.com/office/drawing/2014/main" id="{20E06223-8426-81A0-A1C3-0CABBC6491A1}"/>
              </a:ext>
            </a:extLst>
          </p:cNvPr>
          <p:cNvSpPr txBox="1"/>
          <p:nvPr/>
        </p:nvSpPr>
        <p:spPr>
          <a:xfrm>
            <a:off x="2736916" y="4078926"/>
            <a:ext cx="6718168" cy="923330"/>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checkedOutBooks: a queue of Book objects that represents the books that are currently checked out from the library.The Library class has several member functions:</a:t>
            </a:r>
          </a:p>
        </p:txBody>
      </p:sp>
      <p:sp>
        <p:nvSpPr>
          <p:cNvPr id="9" name="TextBox 8">
            <a:extLst>
              <a:ext uri="{FF2B5EF4-FFF2-40B4-BE49-F238E27FC236}">
                <a16:creationId xmlns:a16="http://schemas.microsoft.com/office/drawing/2014/main" id="{8712C89F-98A0-9875-BFD0-EA1A57942EF8}"/>
              </a:ext>
            </a:extLst>
          </p:cNvPr>
          <p:cNvSpPr txBox="1"/>
          <p:nvPr/>
        </p:nvSpPr>
        <p:spPr>
          <a:xfrm>
            <a:off x="2736916" y="5257800"/>
            <a:ext cx="6718168" cy="923330"/>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A default constructor that initializes the NUM_BOOKS variable to 0, and empties the checkedOutBooks queue. It also initializes all elements of the availableBooks array to default Book objects.</a:t>
            </a:r>
          </a:p>
        </p:txBody>
      </p:sp>
    </p:spTree>
    <p:extLst>
      <p:ext uri="{BB962C8B-B14F-4D97-AF65-F5344CB8AC3E}">
        <p14:creationId xmlns:p14="http://schemas.microsoft.com/office/powerpoint/2010/main" val="212199527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8</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6" name="TextBox 5">
            <a:extLst>
              <a:ext uri="{FF2B5EF4-FFF2-40B4-BE49-F238E27FC236}">
                <a16:creationId xmlns:a16="http://schemas.microsoft.com/office/drawing/2014/main" id="{2DDB80D3-33DB-1BAF-D653-84C316E734FF}"/>
              </a:ext>
            </a:extLst>
          </p:cNvPr>
          <p:cNvSpPr txBox="1"/>
          <p:nvPr/>
        </p:nvSpPr>
        <p:spPr>
          <a:xfrm>
            <a:off x="2736916" y="1805345"/>
            <a:ext cx="6718168" cy="4524315"/>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addBook: a function that adds a book to the library. It checks if the library is full (i.e., the number of books is equal to MAX_BOOKS), and if it is not, it adds the book to the availableBooks array and increments the NUM_BOOKS variable.</a:t>
            </a:r>
          </a:p>
          <a:p>
            <a:pPr algn="just"/>
            <a:endParaRPr lang="en-US">
              <a:solidFill>
                <a:schemeClr val="bg1"/>
              </a:solidFill>
              <a:latin typeface="#9Slide03 Cabin" panose="00000500000000000000" pitchFamily="2" charset="0"/>
            </a:endParaRPr>
          </a:p>
          <a:p>
            <a:pPr algn="just"/>
            <a:r>
              <a:rPr lang="en-US">
                <a:solidFill>
                  <a:schemeClr val="bg1"/>
                </a:solidFill>
                <a:latin typeface="#9Slide03 Cabin" panose="00000500000000000000" pitchFamily="2" charset="0"/>
              </a:rPr>
              <a:t>checkOutBook: a function that checks out a book from the library. It searches the availableBooks array for a book with a matching ISBN number, and if it finds one, it sets the checkedOut field of that book to true and adds it to the checkedOutBooks queue. If it doesn't find a matching book, it prints an error message.</a:t>
            </a:r>
          </a:p>
          <a:p>
            <a:pPr algn="just"/>
            <a:endParaRPr lang="en-US">
              <a:solidFill>
                <a:schemeClr val="bg1"/>
              </a:solidFill>
              <a:latin typeface="#9Slide03 Cabin" panose="00000500000000000000" pitchFamily="2" charset="0"/>
            </a:endParaRPr>
          </a:p>
          <a:p>
            <a:pPr algn="just"/>
            <a:r>
              <a:rPr lang="en-US">
                <a:solidFill>
                  <a:schemeClr val="bg1"/>
                </a:solidFill>
                <a:latin typeface="#9Slide03 Cabin" panose="00000500000000000000" pitchFamily="2" charset="0"/>
              </a:rPr>
              <a:t>returnBook: a function that returns a book to the library. It searches the checkedOutBooks queue for a book with a matching ISBN number, and if it finds one, it sets the checkedOut field of that book to false and adds it back to the availableBooks array. If it doesn't find a matching book, it prints an error message.</a:t>
            </a:r>
          </a:p>
        </p:txBody>
      </p:sp>
    </p:spTree>
    <p:extLst>
      <p:ext uri="{BB962C8B-B14F-4D97-AF65-F5344CB8AC3E}">
        <p14:creationId xmlns:p14="http://schemas.microsoft.com/office/powerpoint/2010/main" val="38367997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F60B90-69B7-3C37-77BC-97B2BCEE9F93}"/>
              </a:ext>
            </a:extLst>
          </p:cNvPr>
          <p:cNvSpPr>
            <a:spLocks noGrp="1"/>
          </p:cNvSpPr>
          <p:nvPr>
            <p:ph type="sldNum" sz="quarter" idx="12"/>
          </p:nvPr>
        </p:nvSpPr>
        <p:spPr/>
        <p:txBody>
          <a:bodyPr/>
          <a:lstStyle/>
          <a:p>
            <a:fld id="{2FF2D622-D3E0-4A7E-A485-36D0A0D5166A}" type="slidenum">
              <a:rPr lang="en-US" smtClean="0"/>
              <a:pPr/>
              <a:t>9</a:t>
            </a:fld>
            <a:endParaRPr lang="en-US"/>
          </a:p>
        </p:txBody>
      </p:sp>
      <p:sp>
        <p:nvSpPr>
          <p:cNvPr id="3" name="TextBox 2">
            <a:extLst>
              <a:ext uri="{FF2B5EF4-FFF2-40B4-BE49-F238E27FC236}">
                <a16:creationId xmlns:a16="http://schemas.microsoft.com/office/drawing/2014/main" id="{27A5DA26-79D5-F16A-08E4-5AC5CB96403E}"/>
              </a:ext>
            </a:extLst>
          </p:cNvPr>
          <p:cNvSpPr txBox="1"/>
          <p:nvPr/>
        </p:nvSpPr>
        <p:spPr>
          <a:xfrm>
            <a:off x="4483232" y="531551"/>
            <a:ext cx="3225563" cy="769441"/>
          </a:xfrm>
          <a:prstGeom prst="rect">
            <a:avLst/>
          </a:prstGeom>
          <a:noFill/>
        </p:spPr>
        <p:txBody>
          <a:bodyPr wrap="none" rtlCol="0">
            <a:spAutoFit/>
          </a:bodyPr>
          <a:lstStyle/>
          <a:p>
            <a:pPr algn="ctr"/>
            <a:r>
              <a:rPr lang="en-US" sz="4400">
                <a:solidFill>
                  <a:srgbClr val="FFC000"/>
                </a:solidFill>
                <a:latin typeface="#9Slide03 BoosterNextFYBlack" panose="02000A03000000020004" pitchFamily="2" charset="0"/>
              </a:rPr>
              <a:t>II. Features</a:t>
            </a:r>
          </a:p>
        </p:txBody>
      </p:sp>
      <p:sp>
        <p:nvSpPr>
          <p:cNvPr id="5" name="TextBox 4">
            <a:extLst>
              <a:ext uri="{FF2B5EF4-FFF2-40B4-BE49-F238E27FC236}">
                <a16:creationId xmlns:a16="http://schemas.microsoft.com/office/drawing/2014/main" id="{72353A9D-0CDC-E729-0799-D1D8C3C55168}"/>
              </a:ext>
            </a:extLst>
          </p:cNvPr>
          <p:cNvSpPr txBox="1"/>
          <p:nvPr/>
        </p:nvSpPr>
        <p:spPr>
          <a:xfrm>
            <a:off x="914400" y="1343680"/>
            <a:ext cx="2121093" cy="461665"/>
          </a:xfrm>
          <a:prstGeom prst="rect">
            <a:avLst/>
          </a:prstGeom>
          <a:noFill/>
        </p:spPr>
        <p:txBody>
          <a:bodyPr wrap="none" rtlCol="0">
            <a:spAutoFit/>
          </a:bodyPr>
          <a:lstStyle/>
          <a:p>
            <a:r>
              <a:rPr lang="en-US" sz="2400">
                <a:solidFill>
                  <a:srgbClr val="FFC000"/>
                </a:solidFill>
                <a:latin typeface="#9Slide03 BoosterNextFYBlack" panose="02000A03000000020004" pitchFamily="2" charset="0"/>
              </a:rPr>
              <a:t>Class Library</a:t>
            </a:r>
          </a:p>
        </p:txBody>
      </p:sp>
      <p:sp>
        <p:nvSpPr>
          <p:cNvPr id="6" name="TextBox 5">
            <a:extLst>
              <a:ext uri="{FF2B5EF4-FFF2-40B4-BE49-F238E27FC236}">
                <a16:creationId xmlns:a16="http://schemas.microsoft.com/office/drawing/2014/main" id="{2DDB80D3-33DB-1BAF-D653-84C316E734FF}"/>
              </a:ext>
            </a:extLst>
          </p:cNvPr>
          <p:cNvSpPr txBox="1"/>
          <p:nvPr/>
        </p:nvSpPr>
        <p:spPr>
          <a:xfrm>
            <a:off x="2736916" y="2057400"/>
            <a:ext cx="6718168" cy="646331"/>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sortByTitle: a function that sorts the available books in the library by title using a bubble sort algorithm.</a:t>
            </a:r>
          </a:p>
        </p:txBody>
      </p:sp>
      <p:sp>
        <p:nvSpPr>
          <p:cNvPr id="4" name="TextBox 3">
            <a:extLst>
              <a:ext uri="{FF2B5EF4-FFF2-40B4-BE49-F238E27FC236}">
                <a16:creationId xmlns:a16="http://schemas.microsoft.com/office/drawing/2014/main" id="{80950854-B0BF-13FF-3489-E6362DC154E8}"/>
              </a:ext>
            </a:extLst>
          </p:cNvPr>
          <p:cNvSpPr txBox="1"/>
          <p:nvPr/>
        </p:nvSpPr>
        <p:spPr>
          <a:xfrm>
            <a:off x="2736916" y="2955786"/>
            <a:ext cx="6718168" cy="646331"/>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sortByAuthor: a function that sorts the available books in the library by author using a selection sort algorithm.</a:t>
            </a:r>
          </a:p>
        </p:txBody>
      </p:sp>
      <p:sp>
        <p:nvSpPr>
          <p:cNvPr id="7" name="TextBox 6">
            <a:extLst>
              <a:ext uri="{FF2B5EF4-FFF2-40B4-BE49-F238E27FC236}">
                <a16:creationId xmlns:a16="http://schemas.microsoft.com/office/drawing/2014/main" id="{97C016E6-9858-9061-ACEF-4E4F756770F9}"/>
              </a:ext>
            </a:extLst>
          </p:cNvPr>
          <p:cNvSpPr txBox="1"/>
          <p:nvPr/>
        </p:nvSpPr>
        <p:spPr>
          <a:xfrm>
            <a:off x="2736916" y="3871287"/>
            <a:ext cx="6718168" cy="1477328"/>
          </a:xfrm>
          <a:prstGeom prst="rect">
            <a:avLst/>
          </a:prstGeom>
          <a:noFill/>
        </p:spPr>
        <p:txBody>
          <a:bodyPr wrap="square" rtlCol="0">
            <a:spAutoFit/>
          </a:bodyPr>
          <a:lstStyle/>
          <a:p>
            <a:pPr algn="just"/>
            <a:r>
              <a:rPr lang="en-US">
                <a:solidFill>
                  <a:schemeClr val="bg1"/>
                </a:solidFill>
                <a:latin typeface="#9Slide03 Cabin" panose="00000500000000000000" pitchFamily="2" charset="0"/>
              </a:rPr>
              <a:t>updateBook: a function that updates the title and author of a book in the library. It searches the availableBooks array for a book with a matching ISBN number, and if it finds one, it updates the title and author of that book. If it doesn't find a matching book, it prints an error message.</a:t>
            </a:r>
          </a:p>
        </p:txBody>
      </p:sp>
    </p:spTree>
    <p:extLst>
      <p:ext uri="{BB962C8B-B14F-4D97-AF65-F5344CB8AC3E}">
        <p14:creationId xmlns:p14="http://schemas.microsoft.com/office/powerpoint/2010/main" val="3652825320"/>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9Slide.vn</Template>
  <TotalTime>125</TotalTime>
  <Words>1193</Words>
  <Application>Microsoft Office PowerPoint</Application>
  <PresentationFormat>Widescreen</PresentationFormat>
  <Paragraphs>85</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Arial</vt:lpstr>
      <vt:lpstr>#9Slide03 BoosterNextFYBlack</vt:lpstr>
      <vt:lpstr>#9Slide03 Cabin</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DCT</dc:creator>
  <dc:description>9Slide.vn</dc:description>
  <cp:lastModifiedBy>Đỗ Công Tuấn</cp:lastModifiedBy>
  <cp:revision>49</cp:revision>
  <dcterms:created xsi:type="dcterms:W3CDTF">2023-01-09T05:28:21Z</dcterms:created>
  <dcterms:modified xsi:type="dcterms:W3CDTF">2023-12-19T06:07:58Z</dcterms:modified>
  <cp:category>9Slide.vn</cp:category>
</cp:coreProperties>
</file>

<file path=docProps/thumbnail.jpeg>
</file>